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66" r:id="rId2"/>
    <p:sldId id="301" r:id="rId3"/>
    <p:sldId id="267" r:id="rId4"/>
    <p:sldId id="302" r:id="rId5"/>
    <p:sldId id="268" r:id="rId6"/>
    <p:sldId id="269" r:id="rId7"/>
    <p:sldId id="272" r:id="rId8"/>
    <p:sldId id="303" r:id="rId9"/>
    <p:sldId id="274" r:id="rId10"/>
    <p:sldId id="306" r:id="rId11"/>
    <p:sldId id="276" r:id="rId12"/>
    <p:sldId id="277" r:id="rId13"/>
    <p:sldId id="298" r:id="rId14"/>
    <p:sldId id="299" r:id="rId15"/>
    <p:sldId id="300" r:id="rId16"/>
    <p:sldId id="281" r:id="rId17"/>
    <p:sldId id="282" r:id="rId18"/>
    <p:sldId id="283" r:id="rId19"/>
    <p:sldId id="287" r:id="rId20"/>
    <p:sldId id="305" r:id="rId21"/>
    <p:sldId id="304" r:id="rId22"/>
  </p:sldIdLst>
  <p:sldSz cx="12161838" cy="6858000"/>
  <p:notesSz cx="6858000" cy="9144000"/>
  <p:defaultTextStyle>
    <a:defPPr>
      <a:defRPr lang="en-US"/>
    </a:defPPr>
    <a:lvl1pPr marL="0" algn="l" defTabSz="121724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8625" algn="l" defTabSz="121724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7249" algn="l" defTabSz="121724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5874" algn="l" defTabSz="121724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4499" algn="l" defTabSz="121724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3123" algn="l" defTabSz="121724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1748" algn="l" defTabSz="121724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0372" algn="l" defTabSz="121724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68997" algn="l" defTabSz="121724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3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9E781"/>
    <a:srgbClr val="33CC33"/>
    <a:srgbClr val="72D477"/>
    <a:srgbClr val="66FF66"/>
    <a:srgbClr val="33CCFF"/>
    <a:srgbClr val="FFFF66"/>
    <a:srgbClr val="FF66FF"/>
    <a:srgbClr val="FF7C80"/>
    <a:srgbClr val="A2FB11"/>
    <a:srgbClr val="96BE4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7544" autoAdjust="0"/>
  </p:normalViewPr>
  <p:slideViewPr>
    <p:cSldViewPr>
      <p:cViewPr varScale="1">
        <p:scale>
          <a:sx n="59" d="100"/>
          <a:sy n="59" d="100"/>
        </p:scale>
        <p:origin x="944" y="56"/>
      </p:cViewPr>
      <p:guideLst>
        <p:guide orient="horz" pos="2160"/>
        <p:guide pos="383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DD6BCC-6ED7-4880-9868-8121FD3D1E36}" type="datetimeFigureOut">
              <a:rPr lang="en-US" smtClean="0"/>
              <a:t>10/27/2022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602FCF-448E-419E-82E4-12DAE3C8E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3008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17249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8625" algn="l" defTabSz="1217249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7249" algn="l" defTabSz="1217249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5874" algn="l" defTabSz="1217249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4499" algn="l" defTabSz="1217249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3123" algn="l" defTabSz="1217249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1748" algn="l" defTabSz="1217249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0372" algn="l" defTabSz="1217249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68997" algn="l" defTabSz="1217249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Một</a:t>
            </a:r>
            <a:r>
              <a:rPr lang="en-US" baseline="0" smtClean="0"/>
              <a:t> số thầy cô yêu cầu làm slide thứ ngày nên em xơ cua ở đây. Thầy cô nào k dùng thì xoá slide này đi nhé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6C9995-E298-4780-AFD5-FE18EB59DEA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43603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602FCF-448E-419E-82E4-12DAE3C8EF89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3703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Đố</a:t>
            </a:r>
            <a:r>
              <a:rPr lang="en-US" baseline="0" smtClean="0"/>
              <a:t> HS tìm được tên tên sách, tên tác giả và nhà xuất bản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602FCF-448E-419E-82E4-12DAE3C8EF89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1321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GV đọc</a:t>
            </a:r>
            <a:r>
              <a:rPr lang="en-US" baseline="0" smtClean="0"/>
              <a:t> mẫu toàn bài, cả lớp đọc thầm theo (nên cho Hs nhìn trong SGK)</a:t>
            </a:r>
          </a:p>
          <a:p>
            <a:r>
              <a:rPr lang="en-US" baseline="0" smtClean="0"/>
              <a:t>GV chú ý HDHS đọc đúng giọng điệu, ngắt nghỉ, nhấn giọng…</a:t>
            </a:r>
          </a:p>
          <a:p>
            <a:r>
              <a:rPr lang="en-US" baseline="0" smtClean="0"/>
              <a:t>GV linh động từ khó đọc theo đúng địa phương nhé!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EDDC2B-84F9-49EC-8469-3DF7D294215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2505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Phân</a:t>
            </a:r>
            <a:r>
              <a:rPr lang="en-US" baseline="0" smtClean="0"/>
              <a:t> các phần và HS đọc nối tiếp theo các phần</a:t>
            </a:r>
          </a:p>
          <a:p>
            <a:r>
              <a:rPr lang="en-US" baseline="0" smtClean="0"/>
              <a:t>Chia bài làm 3 đoạn (người soạn tự ý chia theo đoạn, thầy cô có thể linh động chia lại ạ)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EDDC2B-84F9-49EC-8469-3DF7D294215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2505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GV linh</a:t>
            </a:r>
            <a:r>
              <a:rPr lang="en-US" baseline="0" smtClean="0"/>
              <a:t> động phân đọc theo phần hoặc theo tuyến nhân vật</a:t>
            </a:r>
          </a:p>
          <a:p>
            <a:r>
              <a:rPr lang="en-US" baseline="0" smtClean="0"/>
              <a:t>Luyện đọc cá nhân</a:t>
            </a:r>
          </a:p>
          <a:p>
            <a:r>
              <a:rPr lang="en-US" baseline="0" smtClean="0"/>
              <a:t>(GV nên cho HS nhìn sách để đọc nhé, hạn chế nhìn màn hình)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EDDC2B-84F9-49EC-8469-3DF7D294215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9888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Phân</a:t>
            </a:r>
            <a:r>
              <a:rPr lang="en-US" baseline="0" smtClean="0"/>
              <a:t> các phần và HS đọc nối tiếp theo các phần</a:t>
            </a:r>
          </a:p>
          <a:p>
            <a:r>
              <a:rPr lang="en-US" baseline="0" smtClean="0"/>
              <a:t>Chia bài làm 3 đoạn (người soạn tự ý chia theo đoạn, thầy cô có thể linh động chia lại ạ)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2172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EDDC2B-84F9-49EC-8469-3DF7D294215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724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15717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Thầy</a:t>
            </a:r>
            <a:r>
              <a:rPr lang="en-US" baseline="0" smtClean="0"/>
              <a:t> cô muốn nghỉ tiết 1 ở đâu thì kéo slide này lên nhé.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EDDC2B-84F9-49EC-8469-3DF7D294215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1955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Click vào</a:t>
            </a:r>
            <a:r>
              <a:rPr lang="en-US" baseline="0" smtClean="0"/>
              <a:t> từng từ a, b, c, d để nó di chuyển đúng vị trí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602FCF-448E-419E-82E4-12DAE3C8EF8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36185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Đọc</a:t>
            </a:r>
            <a:r>
              <a:rPr lang="en-US" baseline="0" smtClean="0"/>
              <a:t> lại toàn bài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EDDC2B-84F9-49EC-8469-3DF7D294215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2505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602FCF-448E-419E-82E4-12DAE3C8EF8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3307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138" y="2130426"/>
            <a:ext cx="10337562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4276" y="3886200"/>
            <a:ext cx="8513287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86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72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58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44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31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17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03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689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66A6A-5068-46EF-827D-CC5B5F6D8E70}" type="datetimeFigureOut">
              <a:rPr lang="en-US" smtClean="0"/>
              <a:t>10/27/2022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E991E-0642-4439-BE5A-84458EAAA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7686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66A6A-5068-46EF-827D-CC5B5F6D8E70}" type="datetimeFigureOut">
              <a:rPr lang="en-US" smtClean="0"/>
              <a:t>10/27/2022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E991E-0642-4439-BE5A-84458EAAA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47569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7332" y="274639"/>
            <a:ext cx="2736414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8092" y="274639"/>
            <a:ext cx="8006543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66A6A-5068-46EF-827D-CC5B5F6D8E70}" type="datetimeFigureOut">
              <a:rPr lang="en-US" smtClean="0"/>
              <a:t>10/27/2022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E991E-0642-4439-BE5A-84458EAAA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3425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 2">
  <p:cSld name="Caption 2"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7" name="Google Shape;277;p22"/>
          <p:cNvGrpSpPr/>
          <p:nvPr/>
        </p:nvGrpSpPr>
        <p:grpSpPr>
          <a:xfrm>
            <a:off x="5324928" y="4896633"/>
            <a:ext cx="7102951" cy="3608400"/>
            <a:chOff x="4003600" y="3672475"/>
            <a:chExt cx="5340425" cy="2706300"/>
          </a:xfrm>
        </p:grpSpPr>
        <p:sp>
          <p:nvSpPr>
            <p:cNvPr id="278" name="Google Shape;278;p22"/>
            <p:cNvSpPr/>
            <p:nvPr/>
          </p:nvSpPr>
          <p:spPr>
            <a:xfrm>
              <a:off x="4003600" y="3672475"/>
              <a:ext cx="2706300" cy="27063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22"/>
            <p:cNvSpPr/>
            <p:nvPr/>
          </p:nvSpPr>
          <p:spPr>
            <a:xfrm>
              <a:off x="5229225" y="3672475"/>
              <a:ext cx="4114800" cy="16521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0" name="Google Shape;280;p22"/>
          <p:cNvSpPr/>
          <p:nvPr/>
        </p:nvSpPr>
        <p:spPr>
          <a:xfrm>
            <a:off x="11734981" y="4167985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81" name="Google Shape;281;p22"/>
          <p:cNvSpPr/>
          <p:nvPr/>
        </p:nvSpPr>
        <p:spPr>
          <a:xfrm>
            <a:off x="11193140" y="3841348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82" name="Google Shape;282;p22"/>
          <p:cNvSpPr/>
          <p:nvPr/>
        </p:nvSpPr>
        <p:spPr>
          <a:xfrm>
            <a:off x="11139624" y="3171067"/>
            <a:ext cx="408885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" name="Google Shape;283;p22"/>
          <p:cNvSpPr/>
          <p:nvPr/>
        </p:nvSpPr>
        <p:spPr>
          <a:xfrm rot="7641468">
            <a:off x="1455909" y="4644260"/>
            <a:ext cx="345775" cy="301264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4" name="Google Shape;284;p22"/>
          <p:cNvSpPr/>
          <p:nvPr/>
        </p:nvSpPr>
        <p:spPr>
          <a:xfrm>
            <a:off x="149214" y="5387385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85" name="Google Shape;285;p22"/>
          <p:cNvSpPr/>
          <p:nvPr/>
        </p:nvSpPr>
        <p:spPr>
          <a:xfrm>
            <a:off x="-392626" y="5060748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86" name="Google Shape;286;p22"/>
          <p:cNvSpPr/>
          <p:nvPr/>
        </p:nvSpPr>
        <p:spPr>
          <a:xfrm>
            <a:off x="314753" y="970181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87" name="Google Shape;287;p22"/>
          <p:cNvSpPr/>
          <p:nvPr/>
        </p:nvSpPr>
        <p:spPr>
          <a:xfrm rot="7641468">
            <a:off x="843395" y="501793"/>
            <a:ext cx="345775" cy="301264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p22"/>
          <p:cNvSpPr/>
          <p:nvPr/>
        </p:nvSpPr>
        <p:spPr>
          <a:xfrm>
            <a:off x="1424351" y="1294400"/>
            <a:ext cx="408885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p22"/>
          <p:cNvSpPr txBox="1">
            <a:spLocks noGrp="1"/>
          </p:cNvSpPr>
          <p:nvPr>
            <p:ph type="subTitle" idx="1"/>
          </p:nvPr>
        </p:nvSpPr>
        <p:spPr>
          <a:xfrm flipH="1">
            <a:off x="6519265" y="5422000"/>
            <a:ext cx="4126167" cy="614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840760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66A6A-5068-46EF-827D-CC5B5F6D8E70}" type="datetimeFigureOut">
              <a:rPr lang="en-US" smtClean="0"/>
              <a:t>10/27/2022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E991E-0642-4439-BE5A-84458EAAA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018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702" y="4406901"/>
            <a:ext cx="10337562" cy="1362075"/>
          </a:xfrm>
        </p:spPr>
        <p:txBody>
          <a:bodyPr anchor="t"/>
          <a:lstStyle>
            <a:lvl1pPr algn="l">
              <a:defRPr sz="53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0702" y="2906713"/>
            <a:ext cx="10337562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862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7249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587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449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312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174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0372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6899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66A6A-5068-46EF-827D-CC5B5F6D8E70}" type="datetimeFigureOut">
              <a:rPr lang="en-US" smtClean="0"/>
              <a:t>10/27/2022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E991E-0642-4439-BE5A-84458EAAA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551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8092" y="1600201"/>
            <a:ext cx="5371478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2268" y="1600201"/>
            <a:ext cx="5371478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66A6A-5068-46EF-827D-CC5B5F6D8E70}" type="datetimeFigureOut">
              <a:rPr lang="en-US" smtClean="0"/>
              <a:t>10/27/2022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E991E-0642-4439-BE5A-84458EAAA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07513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535113"/>
            <a:ext cx="5373591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8625" indent="0">
              <a:buNone/>
              <a:defRPr sz="2700" b="1"/>
            </a:lvl2pPr>
            <a:lvl3pPr marL="1217249" indent="0">
              <a:buNone/>
              <a:defRPr sz="2400" b="1"/>
            </a:lvl3pPr>
            <a:lvl4pPr marL="1825874" indent="0">
              <a:buNone/>
              <a:defRPr sz="2100" b="1"/>
            </a:lvl4pPr>
            <a:lvl5pPr marL="2434499" indent="0">
              <a:buNone/>
              <a:defRPr sz="2100" b="1"/>
            </a:lvl5pPr>
            <a:lvl6pPr marL="3043123" indent="0">
              <a:buNone/>
              <a:defRPr sz="2100" b="1"/>
            </a:lvl6pPr>
            <a:lvl7pPr marL="3651748" indent="0">
              <a:buNone/>
              <a:defRPr sz="2100" b="1"/>
            </a:lvl7pPr>
            <a:lvl8pPr marL="4260372" indent="0">
              <a:buNone/>
              <a:defRPr sz="2100" b="1"/>
            </a:lvl8pPr>
            <a:lvl9pPr marL="4868997" indent="0">
              <a:buNone/>
              <a:defRPr sz="2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092" y="2174875"/>
            <a:ext cx="5373591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8047" y="1535113"/>
            <a:ext cx="5375701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8625" indent="0">
              <a:buNone/>
              <a:defRPr sz="2700" b="1"/>
            </a:lvl2pPr>
            <a:lvl3pPr marL="1217249" indent="0">
              <a:buNone/>
              <a:defRPr sz="2400" b="1"/>
            </a:lvl3pPr>
            <a:lvl4pPr marL="1825874" indent="0">
              <a:buNone/>
              <a:defRPr sz="2100" b="1"/>
            </a:lvl4pPr>
            <a:lvl5pPr marL="2434499" indent="0">
              <a:buNone/>
              <a:defRPr sz="2100" b="1"/>
            </a:lvl5pPr>
            <a:lvl6pPr marL="3043123" indent="0">
              <a:buNone/>
              <a:defRPr sz="2100" b="1"/>
            </a:lvl6pPr>
            <a:lvl7pPr marL="3651748" indent="0">
              <a:buNone/>
              <a:defRPr sz="2100" b="1"/>
            </a:lvl7pPr>
            <a:lvl8pPr marL="4260372" indent="0">
              <a:buNone/>
              <a:defRPr sz="2100" b="1"/>
            </a:lvl8pPr>
            <a:lvl9pPr marL="4868997" indent="0">
              <a:buNone/>
              <a:defRPr sz="2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8047" y="2174875"/>
            <a:ext cx="5375701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66A6A-5068-46EF-827D-CC5B5F6D8E70}" type="datetimeFigureOut">
              <a:rPr lang="en-US" smtClean="0"/>
              <a:t>10/27/2022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E991E-0642-4439-BE5A-84458EAAA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6353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66A6A-5068-46EF-827D-CC5B5F6D8E70}" type="datetimeFigureOut">
              <a:rPr lang="en-US" smtClean="0"/>
              <a:t>10/27/2022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E991E-0642-4439-BE5A-84458EAAA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0707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66A6A-5068-46EF-827D-CC5B5F6D8E70}" type="datetimeFigureOut">
              <a:rPr lang="en-US" smtClean="0"/>
              <a:t>10/27/2022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E991E-0642-4439-BE5A-84458EAAA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397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4" y="273049"/>
            <a:ext cx="4001161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4941" y="273052"/>
            <a:ext cx="6798805" cy="5853113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094" y="1435102"/>
            <a:ext cx="4001161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8625" indent="0">
              <a:buNone/>
              <a:defRPr sz="1600"/>
            </a:lvl2pPr>
            <a:lvl3pPr marL="1217249" indent="0">
              <a:buNone/>
              <a:defRPr sz="1300"/>
            </a:lvl3pPr>
            <a:lvl4pPr marL="1825874" indent="0">
              <a:buNone/>
              <a:defRPr sz="1200"/>
            </a:lvl4pPr>
            <a:lvl5pPr marL="2434499" indent="0">
              <a:buNone/>
              <a:defRPr sz="1200"/>
            </a:lvl5pPr>
            <a:lvl6pPr marL="3043123" indent="0">
              <a:buNone/>
              <a:defRPr sz="1200"/>
            </a:lvl6pPr>
            <a:lvl7pPr marL="3651748" indent="0">
              <a:buNone/>
              <a:defRPr sz="1200"/>
            </a:lvl7pPr>
            <a:lvl8pPr marL="4260372" indent="0">
              <a:buNone/>
              <a:defRPr sz="1200"/>
            </a:lvl8pPr>
            <a:lvl9pPr marL="4868997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66A6A-5068-46EF-827D-CC5B5F6D8E70}" type="datetimeFigureOut">
              <a:rPr lang="en-US" smtClean="0"/>
              <a:t>10/27/2022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E991E-0642-4439-BE5A-84458EAAA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75228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3805" y="4800600"/>
            <a:ext cx="7297103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3805" y="612775"/>
            <a:ext cx="7297103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8625" indent="0">
              <a:buNone/>
              <a:defRPr sz="3700"/>
            </a:lvl2pPr>
            <a:lvl3pPr marL="1217249" indent="0">
              <a:buNone/>
              <a:defRPr sz="3200"/>
            </a:lvl3pPr>
            <a:lvl4pPr marL="1825874" indent="0">
              <a:buNone/>
              <a:defRPr sz="2700"/>
            </a:lvl4pPr>
            <a:lvl5pPr marL="2434499" indent="0">
              <a:buNone/>
              <a:defRPr sz="2700"/>
            </a:lvl5pPr>
            <a:lvl6pPr marL="3043123" indent="0">
              <a:buNone/>
              <a:defRPr sz="2700"/>
            </a:lvl6pPr>
            <a:lvl7pPr marL="3651748" indent="0">
              <a:buNone/>
              <a:defRPr sz="2700"/>
            </a:lvl7pPr>
            <a:lvl8pPr marL="4260372" indent="0">
              <a:buNone/>
              <a:defRPr sz="2700"/>
            </a:lvl8pPr>
            <a:lvl9pPr marL="4868997" indent="0">
              <a:buNone/>
              <a:defRPr sz="27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3805" y="5367338"/>
            <a:ext cx="7297103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8625" indent="0">
              <a:buNone/>
              <a:defRPr sz="1600"/>
            </a:lvl2pPr>
            <a:lvl3pPr marL="1217249" indent="0">
              <a:buNone/>
              <a:defRPr sz="1300"/>
            </a:lvl3pPr>
            <a:lvl4pPr marL="1825874" indent="0">
              <a:buNone/>
              <a:defRPr sz="1200"/>
            </a:lvl4pPr>
            <a:lvl5pPr marL="2434499" indent="0">
              <a:buNone/>
              <a:defRPr sz="1200"/>
            </a:lvl5pPr>
            <a:lvl6pPr marL="3043123" indent="0">
              <a:buNone/>
              <a:defRPr sz="1200"/>
            </a:lvl6pPr>
            <a:lvl7pPr marL="3651748" indent="0">
              <a:buNone/>
              <a:defRPr sz="1200"/>
            </a:lvl7pPr>
            <a:lvl8pPr marL="4260372" indent="0">
              <a:buNone/>
              <a:defRPr sz="1200"/>
            </a:lvl8pPr>
            <a:lvl9pPr marL="4868997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66A6A-5068-46EF-827D-CC5B5F6D8E70}" type="datetimeFigureOut">
              <a:rPr lang="en-US" smtClean="0"/>
              <a:t>10/27/2022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E991E-0642-4439-BE5A-84458EAAA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83885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8092" y="274639"/>
            <a:ext cx="10945654" cy="1143000"/>
          </a:xfrm>
          <a:prstGeom prst="rect">
            <a:avLst/>
          </a:prstGeom>
        </p:spPr>
        <p:txBody>
          <a:bodyPr vert="horz" lIns="121725" tIns="60862" rIns="121725" bIns="60862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600201"/>
            <a:ext cx="10945654" cy="4525963"/>
          </a:xfrm>
          <a:prstGeom prst="rect">
            <a:avLst/>
          </a:prstGeom>
        </p:spPr>
        <p:txBody>
          <a:bodyPr vert="horz" lIns="121725" tIns="60862" rIns="121725" bIns="60862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8092" y="6356351"/>
            <a:ext cx="2837762" cy="365125"/>
          </a:xfrm>
          <a:prstGeom prst="rect">
            <a:avLst/>
          </a:prstGeom>
        </p:spPr>
        <p:txBody>
          <a:bodyPr vert="horz" lIns="121725" tIns="60862" rIns="121725" bIns="60862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966A6A-5068-46EF-827D-CC5B5F6D8E70}" type="datetimeFigureOut">
              <a:rPr lang="en-US" smtClean="0"/>
              <a:t>10/27/2022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55295" y="6356351"/>
            <a:ext cx="3851249" cy="365125"/>
          </a:xfrm>
          <a:prstGeom prst="rect">
            <a:avLst/>
          </a:prstGeom>
        </p:spPr>
        <p:txBody>
          <a:bodyPr vert="horz" lIns="121725" tIns="60862" rIns="121725" bIns="60862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15984" y="6356351"/>
            <a:ext cx="2837762" cy="365125"/>
          </a:xfrm>
          <a:prstGeom prst="rect">
            <a:avLst/>
          </a:prstGeom>
        </p:spPr>
        <p:txBody>
          <a:bodyPr vert="horz" lIns="121725" tIns="60862" rIns="121725" bIns="60862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EE991E-0642-4439-BE5A-84458EAAA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4610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1217249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6468" indent="-456468" algn="l" defTabSz="1217249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89015" indent="-380390" algn="l" defTabSz="1217249" rtl="0" eaLnBrk="1" latinLnBrk="0" hangingPunct="1">
        <a:spcBef>
          <a:spcPct val="20000"/>
        </a:spcBef>
        <a:buFont typeface="Arial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1562" indent="-304312" algn="l" defTabSz="1217249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0186" indent="-304312" algn="l" defTabSz="1217249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38811" indent="-304312" algn="l" defTabSz="1217249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47436" indent="-304312" algn="l" defTabSz="1217249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56060" indent="-304312" algn="l" defTabSz="1217249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64685" indent="-304312" algn="l" defTabSz="1217249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73309" indent="-304312" algn="l" defTabSz="1217249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724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8625" algn="l" defTabSz="121724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7249" algn="l" defTabSz="121724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5874" algn="l" defTabSz="121724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4499" algn="l" defTabSz="121724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3123" algn="l" defTabSz="121724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1748" algn="l" defTabSz="121724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0372" algn="l" defTabSz="121724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68997" algn="l" defTabSz="121724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6" y="0"/>
            <a:ext cx="12157087" cy="685800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6042" y="2743200"/>
            <a:ext cx="7970839" cy="1371600"/>
          </a:xfrm>
          <a:prstGeom prst="rect">
            <a:avLst/>
          </a:prstGeom>
          <a:solidFill>
            <a:schemeClr val="bg1"/>
          </a:solidFill>
        </p:spPr>
        <p:txBody>
          <a:bodyPr vert="horz" lIns="121725" tIns="60862" rIns="121725" bIns="60862" rtlCol="0" anchor="ctr">
            <a:normAutofit/>
          </a:bodyPr>
          <a:lstStyle>
            <a:lvl1pPr algn="ctr" defTabSz="1217249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 b="1" smtClean="0">
                <a:latin typeface="Arial" pitchFamily="34" charset="0"/>
                <a:ea typeface="Arial-Rounded" pitchFamily="34" charset="0"/>
                <a:cs typeface="Arial" pitchFamily="34" charset="0"/>
              </a:rPr>
              <a:t>TIẾNG VIỆT 2</a:t>
            </a:r>
            <a:endParaRPr lang="en-US" sz="8000" b="1"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6031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6377" y="1420098"/>
            <a:ext cx="685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72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(1)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6377" y="3135737"/>
            <a:ext cx="685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72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(2)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3DE1F8B-C43D-4B7A-8155-BEAC33AC1D49}"/>
              </a:ext>
            </a:extLst>
          </p:cNvPr>
          <p:cNvSpPr txBox="1"/>
          <p:nvPr/>
        </p:nvSpPr>
        <p:spPr>
          <a:xfrm>
            <a:off x="732177" y="1061621"/>
            <a:ext cx="10961683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2172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Mỗi cuốn sách có một tên gọi. Tên sách là hàng chữ lớn ở khoảng giữa bìa sách, thường chứa đựng rất nhiều ý nghĩa. Qua tên sách, em có thể biết được sách viết về điều gì.</a:t>
            </a:r>
          </a:p>
          <a:p>
            <a:pPr marL="0" marR="0" lvl="0" indent="0" algn="just" defTabSz="12172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Người viết cuốn sách được gọi là tác giả. Tên tác giả thường được ghi vào phía trên của bìa sách.</a:t>
            </a:r>
          </a:p>
          <a:p>
            <a:pPr marL="0" marR="0" lvl="0" indent="0" algn="just" defTabSz="12172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Nơi các cuốn sách ra đời được gọi là nhà xuất bản. Tên nhà xuất bản thường được ghi ở phía dưới bài sách. </a:t>
            </a:r>
          </a:p>
          <a:p>
            <a:pPr marL="0" marR="0" lvl="0" indent="0" algn="just" defTabSz="12172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Phần lớn các cuốn sách đều có mục lục thể hiện các mục chính và vị trí của chúng trong cuốn sách. Mục lục thường được đặt ở ngay sau trang bìa, cũng có khi được đặt ở cuối sách.</a:t>
            </a:r>
          </a:p>
          <a:p>
            <a:pPr marL="0" marR="0" lvl="0" indent="0" algn="just" defTabSz="12172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Mỗi lần đọc một cuốn sách mới, đừng quên những điều này em nhé!</a:t>
            </a:r>
          </a:p>
          <a:p>
            <a:pPr marL="0" marR="0" lvl="0" indent="0" algn="r" defTabSz="12172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(Nhật Huy)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C1E3D26-0FBF-489D-9BF9-77F94C02DE90}"/>
              </a:ext>
            </a:extLst>
          </p:cNvPr>
          <p:cNvSpPr txBox="1"/>
          <p:nvPr/>
        </p:nvSpPr>
        <p:spPr>
          <a:xfrm>
            <a:off x="1049459" y="206514"/>
            <a:ext cx="103271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72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smtClean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CUỐN SÁCH CỦA EM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79646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3DE1F8B-C43D-4B7A-8155-BEAC33AC1D49}"/>
              </a:ext>
            </a:extLst>
          </p:cNvPr>
          <p:cNvSpPr txBox="1"/>
          <p:nvPr/>
        </p:nvSpPr>
        <p:spPr>
          <a:xfrm>
            <a:off x="834236" y="1061621"/>
            <a:ext cx="10961683" cy="526297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just" defTabSz="12172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</a:t>
            </a: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Mỗi cuốn sách có một tên gọi. Tên sách là hàng chữ lớn ở khoảng giữa bìa sách, thường chứa đựng rất nhiều ý nghĩa. Qua tên sách, em có thể biết được sách viết về điều gì.</a:t>
            </a:r>
          </a:p>
          <a:p>
            <a:pPr marL="0" marR="0" lvl="0" indent="0" algn="just" defTabSz="12172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</a:t>
            </a: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Người viết cuốn sách được gọi là tác giả. Tên tác giả thường được ghi vào phía trên của bìa sách.</a:t>
            </a:r>
          </a:p>
          <a:p>
            <a:pPr marL="0" marR="0" lvl="0" indent="0" algn="just" defTabSz="12172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Nơi các cuốn sách ra đời được gọi là nhà xuất bản. Tên nhà xuất bản thường được ghi ở phía dưới bài sách. </a:t>
            </a:r>
          </a:p>
          <a:p>
            <a:pPr marL="0" marR="0" lvl="0" indent="0" algn="just" defTabSz="12172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Phần lớn các cuốn sách đều có mục lục thể hiện các mục chính và vị trí của chúng trong cuốn sách. Mục lục thường được đặt ở ngay sau trang bìa, cũng có khi được đặt ở cuối sách.</a:t>
            </a:r>
          </a:p>
          <a:p>
            <a:pPr marL="0" marR="0" lvl="0" indent="0" algn="just" defTabSz="12172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Mỗi lần đọc một cuốn sách mới, đừng quên những điều này em nhé!</a:t>
            </a:r>
          </a:p>
          <a:p>
            <a:pPr marL="0" marR="0" lvl="0" indent="0" algn="r" defTabSz="12172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(Nhật Huy)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1868" y="4506684"/>
            <a:ext cx="685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72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(3)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086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 animBg="1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6319" y="725758"/>
            <a:ext cx="5029200" cy="3422236"/>
          </a:xfrm>
          <a:prstGeom prst="rect">
            <a:avLst/>
          </a:prstGeom>
        </p:spPr>
      </p:pic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 flipH="1">
            <a:off x="6080919" y="5557800"/>
            <a:ext cx="5491928" cy="614400"/>
          </a:xfrm>
        </p:spPr>
        <p:txBody>
          <a:bodyPr/>
          <a:lstStyle/>
          <a:p>
            <a:pPr algn="ctr"/>
            <a:r>
              <a:rPr lang="en-US" sz="660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Thư giãn nào!</a:t>
            </a:r>
            <a:endParaRPr lang="en-US" sz="6600">
              <a:solidFill>
                <a:schemeClr val="tx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2298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442119" y="457200"/>
            <a:ext cx="11483912" cy="737866"/>
            <a:chOff x="294783" y="915918"/>
            <a:chExt cx="11483912" cy="737866"/>
          </a:xfrm>
        </p:grpSpPr>
        <p:grpSp>
          <p:nvGrpSpPr>
            <p:cNvPr id="4" name="Group 3"/>
            <p:cNvGrpSpPr/>
            <p:nvPr/>
          </p:nvGrpSpPr>
          <p:grpSpPr>
            <a:xfrm>
              <a:off x="294783" y="915918"/>
              <a:ext cx="758018" cy="731520"/>
              <a:chOff x="3065608" y="1727884"/>
              <a:chExt cx="1240358" cy="1188720"/>
            </a:xfrm>
          </p:grpSpPr>
          <p:sp>
            <p:nvSpPr>
              <p:cNvPr id="6" name="Google Shape;418;p36"/>
              <p:cNvSpPr/>
              <p:nvPr/>
            </p:nvSpPr>
            <p:spPr>
              <a:xfrm>
                <a:off x="3065608" y="1727884"/>
                <a:ext cx="1188720" cy="1188720"/>
              </a:xfrm>
              <a:prstGeom prst="ellipse">
                <a:avLst/>
              </a:prstGeom>
              <a:solidFill>
                <a:srgbClr val="FF9999"/>
              </a:solidFill>
              <a:ln>
                <a:noFill/>
              </a:ln>
            </p:spPr>
            <p:txBody>
              <a:bodyPr spcFirstLastPara="1" wrap="square" lIns="121705" tIns="121705" rIns="121705" bIns="121705" anchor="ctr" anchorCtr="0">
                <a:noAutofit/>
              </a:bodyPr>
              <a:lstStyle/>
              <a:p>
                <a:pPr algn="just"/>
                <a:endParaRPr sz="400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endParaRPr>
              </a:p>
            </p:txBody>
          </p:sp>
          <p:sp>
            <p:nvSpPr>
              <p:cNvPr id="7" name="Google Shape;423;p36"/>
              <p:cNvSpPr txBox="1">
                <a:spLocks/>
              </p:cNvSpPr>
              <p:nvPr/>
            </p:nvSpPr>
            <p:spPr>
              <a:xfrm>
                <a:off x="3108967" y="1937044"/>
                <a:ext cx="1196999" cy="770400"/>
              </a:xfrm>
              <a:prstGeom prst="rect">
                <a:avLst/>
              </a:prstGeom>
            </p:spPr>
            <p:txBody>
              <a:bodyPr spcFirstLastPara="1" wrap="square" lIns="121705" tIns="121705" rIns="121705" bIns="12170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algn="just"/>
                <a:r>
                  <a:rPr lang="en" sz="5400" smtClean="0">
                    <a:solidFill>
                      <a:srgbClr val="002060"/>
                    </a:solidFill>
                    <a:latin typeface="Arial Rounded MT Bold" pitchFamily="34" charset="0"/>
                    <a:ea typeface="Arial-Rounded" pitchFamily="34" charset="0"/>
                    <a:cs typeface="Arial-Rounded" pitchFamily="34" charset="0"/>
                  </a:rPr>
                  <a:t>1</a:t>
                </a:r>
                <a:endParaRPr lang="en" sz="5400">
                  <a:solidFill>
                    <a:srgbClr val="002060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endParaRPr>
              </a:p>
            </p:txBody>
          </p:sp>
        </p:grpSp>
        <p:sp>
          <p:nvSpPr>
            <p:cNvPr id="5" name="TextBox 4"/>
            <p:cNvSpPr txBox="1"/>
            <p:nvPr/>
          </p:nvSpPr>
          <p:spPr>
            <a:xfrm>
              <a:off x="978050" y="945898"/>
              <a:ext cx="1080064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smtClean="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Chọn từ ngữ ở cột A với nội dung thích hợp ở cột B.</a:t>
              </a:r>
              <a:endParaRPr lang="en-US" sz="400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9" name="Rounded Rectangle 8"/>
          <p:cNvSpPr/>
          <p:nvPr/>
        </p:nvSpPr>
        <p:spPr>
          <a:xfrm>
            <a:off x="975761" y="3411813"/>
            <a:ext cx="2743200" cy="576200"/>
          </a:xfrm>
          <a:prstGeom prst="roundRect">
            <a:avLst/>
          </a:prstGeom>
          <a:solidFill>
            <a:srgbClr val="FF99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smtClean="0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tác giả</a:t>
            </a:r>
            <a:endParaRPr lang="en-US" sz="3200" dirty="0">
              <a:solidFill>
                <a:srgbClr val="00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975761" y="4486400"/>
            <a:ext cx="2743200" cy="576200"/>
          </a:xfrm>
          <a:prstGeom prst="roundRect">
            <a:avLst/>
          </a:prstGeom>
          <a:solidFill>
            <a:srgbClr val="FF99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smtClean="0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nhà xuất bản</a:t>
            </a:r>
            <a:endParaRPr lang="en-US" sz="3200" dirty="0">
              <a:solidFill>
                <a:srgbClr val="00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975519" y="2352799"/>
            <a:ext cx="2743200" cy="576200"/>
          </a:xfrm>
          <a:prstGeom prst="roundRect">
            <a:avLst/>
          </a:prstGeom>
          <a:solidFill>
            <a:srgbClr val="FF99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smtClean="0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tên sách</a:t>
            </a:r>
            <a:endParaRPr lang="en-US" sz="3200" dirty="0">
              <a:solidFill>
                <a:srgbClr val="00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5318919" y="2352799"/>
            <a:ext cx="6019800" cy="576200"/>
          </a:xfrm>
          <a:prstGeom prst="roundRect">
            <a:avLst/>
          </a:prstGeom>
          <a:solidFill>
            <a:srgbClr val="B9E7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smtClean="0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nơi cuốn sách ra đời</a:t>
            </a:r>
            <a:endParaRPr lang="en-US" sz="3200" dirty="0">
              <a:solidFill>
                <a:srgbClr val="00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5318919" y="3411813"/>
            <a:ext cx="6019800" cy="576200"/>
          </a:xfrm>
          <a:prstGeom prst="roundRect">
            <a:avLst/>
          </a:prstGeom>
          <a:solidFill>
            <a:srgbClr val="B9E7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smtClean="0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thường chứa đựng nhiều ý nghĩa</a:t>
            </a:r>
            <a:endParaRPr lang="en-US" sz="3200" dirty="0">
              <a:solidFill>
                <a:srgbClr val="00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5318919" y="4486399"/>
            <a:ext cx="6019800" cy="576200"/>
          </a:xfrm>
          <a:prstGeom prst="roundRect">
            <a:avLst/>
          </a:prstGeom>
          <a:solidFill>
            <a:srgbClr val="B9E7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smtClean="0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người viết sách, báo</a:t>
            </a:r>
            <a:endParaRPr lang="en-US" sz="3200" dirty="0">
              <a:solidFill>
                <a:srgbClr val="00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804319" y="1557400"/>
            <a:ext cx="9594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508612" y="1557400"/>
            <a:ext cx="9594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smtClean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</a:t>
            </a:r>
            <a:endParaRPr lang="en-US" sz="4000">
              <a:solidFill>
                <a:srgbClr val="00206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cxnSp>
        <p:nvCxnSpPr>
          <p:cNvPr id="17" name="Straight Connector 16"/>
          <p:cNvCxnSpPr>
            <a:stCxn id="11" idx="3"/>
            <a:endCxn id="13" idx="1"/>
          </p:cNvCxnSpPr>
          <p:nvPr/>
        </p:nvCxnSpPr>
        <p:spPr>
          <a:xfrm>
            <a:off x="3718719" y="2640899"/>
            <a:ext cx="1600200" cy="105901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>
            <a:endCxn id="14" idx="1"/>
          </p:cNvCxnSpPr>
          <p:nvPr/>
        </p:nvCxnSpPr>
        <p:spPr>
          <a:xfrm>
            <a:off x="3718961" y="3674055"/>
            <a:ext cx="1599958" cy="110044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>
            <a:stCxn id="10" idx="3"/>
            <a:endCxn id="12" idx="1"/>
          </p:cNvCxnSpPr>
          <p:nvPr/>
        </p:nvCxnSpPr>
        <p:spPr>
          <a:xfrm flipV="1">
            <a:off x="3718961" y="2640899"/>
            <a:ext cx="1599958" cy="213360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ounded Rectangle 20"/>
          <p:cNvSpPr/>
          <p:nvPr/>
        </p:nvSpPr>
        <p:spPr>
          <a:xfrm>
            <a:off x="989709" y="5602514"/>
            <a:ext cx="2743200" cy="576200"/>
          </a:xfrm>
          <a:prstGeom prst="roundRect">
            <a:avLst/>
          </a:prstGeom>
          <a:solidFill>
            <a:srgbClr val="FF99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smtClean="0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mục lục</a:t>
            </a:r>
            <a:endParaRPr lang="en-US" sz="3200" dirty="0">
              <a:solidFill>
                <a:srgbClr val="00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5329238" y="5563342"/>
            <a:ext cx="6019800" cy="989858"/>
          </a:xfrm>
          <a:prstGeom prst="roundRect">
            <a:avLst/>
          </a:prstGeom>
          <a:solidFill>
            <a:srgbClr val="B9E7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smtClean="0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thể hiện các mục chính và vị trí của chúng trong cuốn sách</a:t>
            </a:r>
            <a:endParaRPr lang="en-US" sz="3200" dirty="0">
              <a:solidFill>
                <a:srgbClr val="00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cxnSp>
        <p:nvCxnSpPr>
          <p:cNvPr id="29" name="Straight Connector 28"/>
          <p:cNvCxnSpPr>
            <a:endCxn id="22" idx="1"/>
          </p:cNvCxnSpPr>
          <p:nvPr/>
        </p:nvCxnSpPr>
        <p:spPr>
          <a:xfrm>
            <a:off x="3734244" y="5890614"/>
            <a:ext cx="1594994" cy="16765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35746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975519" y="609600"/>
            <a:ext cx="11483912" cy="737866"/>
            <a:chOff x="294783" y="915918"/>
            <a:chExt cx="11483912" cy="737866"/>
          </a:xfrm>
        </p:grpSpPr>
        <p:grpSp>
          <p:nvGrpSpPr>
            <p:cNvPr id="4" name="Group 3"/>
            <p:cNvGrpSpPr/>
            <p:nvPr/>
          </p:nvGrpSpPr>
          <p:grpSpPr>
            <a:xfrm>
              <a:off x="294783" y="915918"/>
              <a:ext cx="758018" cy="731520"/>
              <a:chOff x="3065608" y="1727884"/>
              <a:chExt cx="1240358" cy="1188720"/>
            </a:xfrm>
          </p:grpSpPr>
          <p:sp>
            <p:nvSpPr>
              <p:cNvPr id="6" name="Google Shape;418;p36"/>
              <p:cNvSpPr/>
              <p:nvPr/>
            </p:nvSpPr>
            <p:spPr>
              <a:xfrm>
                <a:off x="3065608" y="1727884"/>
                <a:ext cx="1188720" cy="1188720"/>
              </a:xfrm>
              <a:prstGeom prst="ellipse">
                <a:avLst/>
              </a:prstGeom>
              <a:solidFill>
                <a:srgbClr val="FF9999"/>
              </a:solidFill>
              <a:ln>
                <a:noFill/>
              </a:ln>
            </p:spPr>
            <p:txBody>
              <a:bodyPr spcFirstLastPara="1" wrap="square" lIns="121705" tIns="121705" rIns="121705" bIns="121705" anchor="ctr" anchorCtr="0">
                <a:noAutofit/>
              </a:bodyPr>
              <a:lstStyle/>
              <a:p>
                <a:pPr algn="just"/>
                <a:endParaRPr sz="400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endParaRPr>
              </a:p>
            </p:txBody>
          </p:sp>
          <p:sp>
            <p:nvSpPr>
              <p:cNvPr id="7" name="Google Shape;423;p36"/>
              <p:cNvSpPr txBox="1">
                <a:spLocks/>
              </p:cNvSpPr>
              <p:nvPr/>
            </p:nvSpPr>
            <p:spPr>
              <a:xfrm>
                <a:off x="3108967" y="1937044"/>
                <a:ext cx="1196999" cy="770400"/>
              </a:xfrm>
              <a:prstGeom prst="rect">
                <a:avLst/>
              </a:prstGeom>
            </p:spPr>
            <p:txBody>
              <a:bodyPr spcFirstLastPara="1" wrap="square" lIns="121705" tIns="121705" rIns="121705" bIns="12170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algn="just"/>
                <a:r>
                  <a:rPr lang="en" sz="5400" smtClean="0">
                    <a:solidFill>
                      <a:srgbClr val="002060"/>
                    </a:solidFill>
                    <a:latin typeface="Arial Rounded MT Bold" pitchFamily="34" charset="0"/>
                    <a:ea typeface="Arial-Rounded" pitchFamily="34" charset="0"/>
                    <a:cs typeface="Arial-Rounded" pitchFamily="34" charset="0"/>
                  </a:rPr>
                  <a:t>2</a:t>
                </a:r>
                <a:endParaRPr lang="en" sz="5400">
                  <a:solidFill>
                    <a:srgbClr val="002060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endParaRPr>
              </a:p>
            </p:txBody>
          </p:sp>
        </p:grpSp>
        <p:sp>
          <p:nvSpPr>
            <p:cNvPr id="5" name="TextBox 4"/>
            <p:cNvSpPr txBox="1"/>
            <p:nvPr/>
          </p:nvSpPr>
          <p:spPr>
            <a:xfrm>
              <a:off x="978050" y="945898"/>
              <a:ext cx="1080064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smtClean="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Qua tên sách, em có thể biết được điều gì?</a:t>
              </a:r>
              <a:endParaRPr lang="en-US" sz="400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1661320" y="1828800"/>
            <a:ext cx="975359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smtClean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Qua tên sách, em có thể biết được sách viết về điều gì?</a:t>
            </a:r>
            <a:endParaRPr lang="en-US" sz="4000">
              <a:solidFill>
                <a:srgbClr val="00206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" name="AutoShape 2" descr="Những cuốn sách khoa học giáo dục hay nhất dành cho học sinh tiểu học - ETS  ALPHABOOKS - Điểm sách, Book review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8" name="Picture 4" descr="Download sách Kỹ Năng Dạy Trẻ Tự Lập - Học Cách Giao Tiế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27102">
            <a:off x="4328322" y="3441889"/>
            <a:ext cx="2895600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2991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4278553"/>
              </p:ext>
            </p:extLst>
          </p:nvPr>
        </p:nvGraphicFramePr>
        <p:xfrm>
          <a:off x="1889919" y="3505200"/>
          <a:ext cx="8229600" cy="2743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1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85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sz="3600" b="1" smtClean="0">
                          <a:solidFill>
                            <a:srgbClr val="0070C0"/>
                          </a:solidFill>
                          <a:latin typeface="Arial Rounded MT Bold" pitchFamily="34" charset="0"/>
                          <a:ea typeface="Arial-Rounded" pitchFamily="34" charset="0"/>
                          <a:cs typeface="Arial-Rounded" pitchFamily="34" charset="0"/>
                        </a:rPr>
                        <a:t>1</a:t>
                      </a:r>
                      <a:endParaRPr lang="en-US" sz="3600" b="1">
                        <a:solidFill>
                          <a:srgbClr val="0070C0"/>
                        </a:solidFill>
                        <a:latin typeface="Arial Rounded MT Bold" pitchFamily="34" charset="0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>
                        <a:solidFill>
                          <a:srgbClr val="0070C0"/>
                        </a:solidFill>
                        <a:latin typeface="Arial-Rounded" pitchFamily="34" charset="0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sz="3600" b="1" smtClean="0">
                          <a:solidFill>
                            <a:srgbClr val="0070C0"/>
                          </a:solidFill>
                          <a:latin typeface="Arial Rounded MT Bold" pitchFamily="34" charset="0"/>
                          <a:ea typeface="Arial-Rounded" pitchFamily="34" charset="0"/>
                          <a:cs typeface="Arial-Rounded" pitchFamily="34" charset="0"/>
                        </a:rPr>
                        <a:t>2</a:t>
                      </a:r>
                      <a:endParaRPr lang="en-US" sz="3600" b="1">
                        <a:solidFill>
                          <a:srgbClr val="0070C0"/>
                        </a:solidFill>
                        <a:latin typeface="Arial Rounded MT Bold" pitchFamily="34" charset="0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>
                        <a:solidFill>
                          <a:srgbClr val="0070C0"/>
                        </a:solidFill>
                        <a:latin typeface="Arial-Rounded" pitchFamily="34" charset="0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sz="3600" b="1" smtClean="0">
                          <a:solidFill>
                            <a:srgbClr val="0070C0"/>
                          </a:solidFill>
                          <a:latin typeface="Arial Rounded MT Bold" pitchFamily="34" charset="0"/>
                          <a:ea typeface="Arial-Rounded" pitchFamily="34" charset="0"/>
                          <a:cs typeface="Arial-Rounded" pitchFamily="34" charset="0"/>
                        </a:rPr>
                        <a:t>3</a:t>
                      </a:r>
                      <a:endParaRPr lang="en-US" sz="3600" b="1">
                        <a:solidFill>
                          <a:srgbClr val="0070C0"/>
                        </a:solidFill>
                        <a:latin typeface="Arial Rounded MT Bold" pitchFamily="34" charset="0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>
                        <a:solidFill>
                          <a:srgbClr val="0070C0"/>
                        </a:solidFill>
                        <a:latin typeface="Arial-Rounded" pitchFamily="34" charset="0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sz="3600" b="1" smtClean="0">
                          <a:solidFill>
                            <a:srgbClr val="0070C0"/>
                          </a:solidFill>
                          <a:latin typeface="Arial Rounded MT Bold" pitchFamily="34" charset="0"/>
                          <a:ea typeface="Arial-Rounded" pitchFamily="34" charset="0"/>
                          <a:cs typeface="Arial-Rounded" pitchFamily="34" charset="0"/>
                        </a:rPr>
                        <a:t>4</a:t>
                      </a:r>
                      <a:endParaRPr lang="en-US" sz="3600" b="1">
                        <a:solidFill>
                          <a:srgbClr val="0070C0"/>
                        </a:solidFill>
                        <a:latin typeface="Arial Rounded MT Bold" pitchFamily="34" charset="0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>
                        <a:solidFill>
                          <a:srgbClr val="0070C0"/>
                        </a:solidFill>
                        <a:latin typeface="Arial-Rounded" pitchFamily="34" charset="0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pSp>
        <p:nvGrpSpPr>
          <p:cNvPr id="3" name="Group 2"/>
          <p:cNvGrpSpPr/>
          <p:nvPr/>
        </p:nvGrpSpPr>
        <p:grpSpPr>
          <a:xfrm>
            <a:off x="823119" y="228600"/>
            <a:ext cx="11049000" cy="1353419"/>
            <a:chOff x="294783" y="915918"/>
            <a:chExt cx="11049000" cy="1353419"/>
          </a:xfrm>
        </p:grpSpPr>
        <p:grpSp>
          <p:nvGrpSpPr>
            <p:cNvPr id="4" name="Group 3"/>
            <p:cNvGrpSpPr/>
            <p:nvPr/>
          </p:nvGrpSpPr>
          <p:grpSpPr>
            <a:xfrm>
              <a:off x="294783" y="915918"/>
              <a:ext cx="758018" cy="731520"/>
              <a:chOff x="3065608" y="1727884"/>
              <a:chExt cx="1240358" cy="1188720"/>
            </a:xfrm>
          </p:grpSpPr>
          <p:sp>
            <p:nvSpPr>
              <p:cNvPr id="6" name="Google Shape;418;p36"/>
              <p:cNvSpPr/>
              <p:nvPr/>
            </p:nvSpPr>
            <p:spPr>
              <a:xfrm>
                <a:off x="3065608" y="1727884"/>
                <a:ext cx="1188720" cy="1188720"/>
              </a:xfrm>
              <a:prstGeom prst="ellipse">
                <a:avLst/>
              </a:prstGeom>
              <a:solidFill>
                <a:srgbClr val="FF9999"/>
              </a:solidFill>
              <a:ln>
                <a:noFill/>
              </a:ln>
            </p:spPr>
            <p:txBody>
              <a:bodyPr spcFirstLastPara="1" wrap="square" lIns="121705" tIns="121705" rIns="121705" bIns="121705" anchor="ctr" anchorCtr="0">
                <a:noAutofit/>
              </a:bodyPr>
              <a:lstStyle/>
              <a:p>
                <a:pPr algn="just"/>
                <a:endParaRPr sz="400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endParaRPr>
              </a:p>
            </p:txBody>
          </p:sp>
          <p:sp>
            <p:nvSpPr>
              <p:cNvPr id="7" name="Google Shape;423;p36"/>
              <p:cNvSpPr txBox="1">
                <a:spLocks/>
              </p:cNvSpPr>
              <p:nvPr/>
            </p:nvSpPr>
            <p:spPr>
              <a:xfrm>
                <a:off x="3108967" y="1937044"/>
                <a:ext cx="1196999" cy="770400"/>
              </a:xfrm>
              <a:prstGeom prst="rect">
                <a:avLst/>
              </a:prstGeom>
            </p:spPr>
            <p:txBody>
              <a:bodyPr spcFirstLastPara="1" wrap="square" lIns="121705" tIns="121705" rIns="121705" bIns="12170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algn="just"/>
                <a:r>
                  <a:rPr lang="en" sz="5400" smtClean="0">
                    <a:solidFill>
                      <a:srgbClr val="002060"/>
                    </a:solidFill>
                    <a:latin typeface="Arial Rounded MT Bold" pitchFamily="34" charset="0"/>
                    <a:ea typeface="Arial-Rounded" pitchFamily="34" charset="0"/>
                    <a:cs typeface="Arial-Rounded" pitchFamily="34" charset="0"/>
                  </a:rPr>
                  <a:t>3</a:t>
                </a:r>
                <a:endParaRPr lang="en" sz="5400">
                  <a:solidFill>
                    <a:srgbClr val="002060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endParaRPr>
              </a:p>
            </p:txBody>
          </p:sp>
        </p:grpSp>
        <p:sp>
          <p:nvSpPr>
            <p:cNvPr id="5" name="TextBox 4"/>
            <p:cNvSpPr txBox="1"/>
            <p:nvPr/>
          </p:nvSpPr>
          <p:spPr>
            <a:xfrm>
              <a:off x="978050" y="945898"/>
              <a:ext cx="10365733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smtClean="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Sắp xếp các thông tin theo đúng trình tự trong bài đã học.</a:t>
              </a:r>
              <a:endParaRPr lang="en-US" sz="400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18" name="a"/>
          <p:cNvSpPr txBox="1"/>
          <p:nvPr/>
        </p:nvSpPr>
        <p:spPr>
          <a:xfrm>
            <a:off x="2325876" y="1603828"/>
            <a:ext cx="23072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smtClean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a. Tác giả</a:t>
            </a:r>
            <a:endParaRPr lang="en-US" sz="4000">
              <a:solidFill>
                <a:srgbClr val="00206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b"/>
          <p:cNvSpPr txBox="1"/>
          <p:nvPr/>
        </p:nvSpPr>
        <p:spPr>
          <a:xfrm>
            <a:off x="2325876" y="2518228"/>
            <a:ext cx="29757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smtClean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b. Mục mục</a:t>
            </a:r>
            <a:endParaRPr lang="en-US" sz="4000">
              <a:solidFill>
                <a:srgbClr val="00206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" name="c"/>
          <p:cNvSpPr txBox="1"/>
          <p:nvPr/>
        </p:nvSpPr>
        <p:spPr>
          <a:xfrm flipH="1">
            <a:off x="6441084" y="1591507"/>
            <a:ext cx="3886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smtClean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c. Tên sách</a:t>
            </a:r>
            <a:endParaRPr lang="en-US" sz="4000">
              <a:solidFill>
                <a:srgbClr val="00206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1" name="d"/>
          <p:cNvSpPr txBox="1"/>
          <p:nvPr/>
        </p:nvSpPr>
        <p:spPr>
          <a:xfrm>
            <a:off x="6457937" y="2514600"/>
            <a:ext cx="51093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smtClean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d. Nhà xuất bản</a:t>
            </a:r>
            <a:endParaRPr lang="en-US" sz="4000">
              <a:solidFill>
                <a:srgbClr val="00206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9907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2682E-6 3.33333E-6 L 0.11996 0.3812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91" y="1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0412E-6 -4.81481E-6 L -0.2082 0.272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16" y="135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82903E-6 4.10405E-6 L 0.11759 0.44739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73" y="223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38711E-7 -3.46821E-6 L -0.2284 0.33688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420" y="168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8" grpId="0"/>
      <p:bldP spid="9" grpId="0"/>
      <p:bldP spid="10" grpId="0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589" y="381000"/>
            <a:ext cx="11562249" cy="5486400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580731" y="1843314"/>
            <a:ext cx="758018" cy="731520"/>
            <a:chOff x="3065608" y="1727884"/>
            <a:chExt cx="1240358" cy="1188720"/>
          </a:xfrm>
        </p:grpSpPr>
        <p:sp>
          <p:nvSpPr>
            <p:cNvPr id="6" name="Google Shape;418;p36"/>
            <p:cNvSpPr/>
            <p:nvPr/>
          </p:nvSpPr>
          <p:spPr>
            <a:xfrm>
              <a:off x="3065608" y="1727884"/>
              <a:ext cx="1188720" cy="1188720"/>
            </a:xfrm>
            <a:prstGeom prst="ellipse">
              <a:avLst/>
            </a:prstGeom>
            <a:solidFill>
              <a:srgbClr val="FF9999"/>
            </a:solidFill>
            <a:ln>
              <a:noFill/>
            </a:ln>
          </p:spPr>
          <p:txBody>
            <a:bodyPr spcFirstLastPara="1" wrap="square" lIns="121705" tIns="121705" rIns="121705" bIns="121705" anchor="ctr" anchorCtr="0">
              <a:noAutofit/>
            </a:bodyPr>
            <a:lstStyle/>
            <a:p>
              <a:pPr algn="just"/>
              <a:endParaRPr sz="400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7" name="Google Shape;423;p36"/>
            <p:cNvSpPr txBox="1">
              <a:spLocks/>
            </p:cNvSpPr>
            <p:nvPr/>
          </p:nvSpPr>
          <p:spPr>
            <a:xfrm>
              <a:off x="3108967" y="1937044"/>
              <a:ext cx="1196999" cy="770400"/>
            </a:xfrm>
            <a:prstGeom prst="rect">
              <a:avLst/>
            </a:prstGeom>
          </p:spPr>
          <p:txBody>
            <a:bodyPr spcFirstLastPara="1" wrap="square" lIns="121705" tIns="121705" rIns="121705" bIns="12170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9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9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9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9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9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9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9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9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9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just"/>
              <a:r>
                <a:rPr lang="en" sz="5400">
                  <a:solidFill>
                    <a:srgbClr val="002060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4</a:t>
              </a:r>
            </a:p>
          </p:txBody>
        </p:sp>
      </p:grpSp>
      <p:sp>
        <p:nvSpPr>
          <p:cNvPr id="8" name="Rounded Rectangle 7"/>
          <p:cNvSpPr/>
          <p:nvPr/>
        </p:nvSpPr>
        <p:spPr>
          <a:xfrm>
            <a:off x="7119612" y="3058923"/>
            <a:ext cx="3946964" cy="1361395"/>
          </a:xfrm>
          <a:custGeom>
            <a:avLst/>
            <a:gdLst>
              <a:gd name="connsiteX0" fmla="*/ 0 w 3886200"/>
              <a:gd name="connsiteY0" fmla="*/ 228605 h 1371600"/>
              <a:gd name="connsiteX1" fmla="*/ 228605 w 3886200"/>
              <a:gd name="connsiteY1" fmla="*/ 0 h 1371600"/>
              <a:gd name="connsiteX2" fmla="*/ 3657595 w 3886200"/>
              <a:gd name="connsiteY2" fmla="*/ 0 h 1371600"/>
              <a:gd name="connsiteX3" fmla="*/ 3886200 w 3886200"/>
              <a:gd name="connsiteY3" fmla="*/ 228605 h 1371600"/>
              <a:gd name="connsiteX4" fmla="*/ 3886200 w 3886200"/>
              <a:gd name="connsiteY4" fmla="*/ 1142995 h 1371600"/>
              <a:gd name="connsiteX5" fmla="*/ 3657595 w 3886200"/>
              <a:gd name="connsiteY5" fmla="*/ 1371600 h 1371600"/>
              <a:gd name="connsiteX6" fmla="*/ 228605 w 3886200"/>
              <a:gd name="connsiteY6" fmla="*/ 1371600 h 1371600"/>
              <a:gd name="connsiteX7" fmla="*/ 0 w 3886200"/>
              <a:gd name="connsiteY7" fmla="*/ 1142995 h 1371600"/>
              <a:gd name="connsiteX8" fmla="*/ 0 w 3886200"/>
              <a:gd name="connsiteY8" fmla="*/ 228605 h 1371600"/>
              <a:gd name="connsiteX0" fmla="*/ 0 w 3886200"/>
              <a:gd name="connsiteY0" fmla="*/ 228605 h 1371600"/>
              <a:gd name="connsiteX1" fmla="*/ 228605 w 3886200"/>
              <a:gd name="connsiteY1" fmla="*/ 0 h 1371600"/>
              <a:gd name="connsiteX2" fmla="*/ 3657595 w 3886200"/>
              <a:gd name="connsiteY2" fmla="*/ 101600 h 1371600"/>
              <a:gd name="connsiteX3" fmla="*/ 3886200 w 3886200"/>
              <a:gd name="connsiteY3" fmla="*/ 228605 h 1371600"/>
              <a:gd name="connsiteX4" fmla="*/ 3886200 w 3886200"/>
              <a:gd name="connsiteY4" fmla="*/ 1142995 h 1371600"/>
              <a:gd name="connsiteX5" fmla="*/ 3657595 w 3886200"/>
              <a:gd name="connsiteY5" fmla="*/ 1371600 h 1371600"/>
              <a:gd name="connsiteX6" fmla="*/ 228605 w 3886200"/>
              <a:gd name="connsiteY6" fmla="*/ 1371600 h 1371600"/>
              <a:gd name="connsiteX7" fmla="*/ 0 w 3886200"/>
              <a:gd name="connsiteY7" fmla="*/ 1142995 h 1371600"/>
              <a:gd name="connsiteX8" fmla="*/ 0 w 3886200"/>
              <a:gd name="connsiteY8" fmla="*/ 228605 h 1371600"/>
              <a:gd name="connsiteX0" fmla="*/ 0 w 3886200"/>
              <a:gd name="connsiteY0" fmla="*/ 228605 h 1371600"/>
              <a:gd name="connsiteX1" fmla="*/ 228605 w 3886200"/>
              <a:gd name="connsiteY1" fmla="*/ 0 h 1371600"/>
              <a:gd name="connsiteX2" fmla="*/ 3657595 w 3886200"/>
              <a:gd name="connsiteY2" fmla="*/ 101600 h 1371600"/>
              <a:gd name="connsiteX3" fmla="*/ 3886200 w 3886200"/>
              <a:gd name="connsiteY3" fmla="*/ 373747 h 1371600"/>
              <a:gd name="connsiteX4" fmla="*/ 3886200 w 3886200"/>
              <a:gd name="connsiteY4" fmla="*/ 1142995 h 1371600"/>
              <a:gd name="connsiteX5" fmla="*/ 3657595 w 3886200"/>
              <a:gd name="connsiteY5" fmla="*/ 1371600 h 1371600"/>
              <a:gd name="connsiteX6" fmla="*/ 228605 w 3886200"/>
              <a:gd name="connsiteY6" fmla="*/ 1371600 h 1371600"/>
              <a:gd name="connsiteX7" fmla="*/ 0 w 3886200"/>
              <a:gd name="connsiteY7" fmla="*/ 1142995 h 1371600"/>
              <a:gd name="connsiteX8" fmla="*/ 0 w 3886200"/>
              <a:gd name="connsiteY8" fmla="*/ 228605 h 1371600"/>
              <a:gd name="connsiteX0" fmla="*/ 0 w 3886200"/>
              <a:gd name="connsiteY0" fmla="*/ 156034 h 1299029"/>
              <a:gd name="connsiteX1" fmla="*/ 185062 w 3886200"/>
              <a:gd name="connsiteY1" fmla="*/ 0 h 1299029"/>
              <a:gd name="connsiteX2" fmla="*/ 3657595 w 3886200"/>
              <a:gd name="connsiteY2" fmla="*/ 29029 h 1299029"/>
              <a:gd name="connsiteX3" fmla="*/ 3886200 w 3886200"/>
              <a:gd name="connsiteY3" fmla="*/ 301176 h 1299029"/>
              <a:gd name="connsiteX4" fmla="*/ 3886200 w 3886200"/>
              <a:gd name="connsiteY4" fmla="*/ 1070424 h 1299029"/>
              <a:gd name="connsiteX5" fmla="*/ 3657595 w 3886200"/>
              <a:gd name="connsiteY5" fmla="*/ 1299029 h 1299029"/>
              <a:gd name="connsiteX6" fmla="*/ 228605 w 3886200"/>
              <a:gd name="connsiteY6" fmla="*/ 1299029 h 1299029"/>
              <a:gd name="connsiteX7" fmla="*/ 0 w 3886200"/>
              <a:gd name="connsiteY7" fmla="*/ 1070424 h 1299029"/>
              <a:gd name="connsiteX8" fmla="*/ 0 w 3886200"/>
              <a:gd name="connsiteY8" fmla="*/ 156034 h 1299029"/>
              <a:gd name="connsiteX0" fmla="*/ 0 w 3886200"/>
              <a:gd name="connsiteY0" fmla="*/ 204933 h 1347928"/>
              <a:gd name="connsiteX1" fmla="*/ 185062 w 3886200"/>
              <a:gd name="connsiteY1" fmla="*/ 48899 h 1347928"/>
              <a:gd name="connsiteX2" fmla="*/ 3657595 w 3886200"/>
              <a:gd name="connsiteY2" fmla="*/ 77928 h 1347928"/>
              <a:gd name="connsiteX3" fmla="*/ 3886200 w 3886200"/>
              <a:gd name="connsiteY3" fmla="*/ 350075 h 1347928"/>
              <a:gd name="connsiteX4" fmla="*/ 3886200 w 3886200"/>
              <a:gd name="connsiteY4" fmla="*/ 1119323 h 1347928"/>
              <a:gd name="connsiteX5" fmla="*/ 3657595 w 3886200"/>
              <a:gd name="connsiteY5" fmla="*/ 1347928 h 1347928"/>
              <a:gd name="connsiteX6" fmla="*/ 228605 w 3886200"/>
              <a:gd name="connsiteY6" fmla="*/ 1347928 h 1347928"/>
              <a:gd name="connsiteX7" fmla="*/ 0 w 3886200"/>
              <a:gd name="connsiteY7" fmla="*/ 1119323 h 1347928"/>
              <a:gd name="connsiteX8" fmla="*/ 0 w 3886200"/>
              <a:gd name="connsiteY8" fmla="*/ 204933 h 1347928"/>
              <a:gd name="connsiteX0" fmla="*/ 0 w 3886200"/>
              <a:gd name="connsiteY0" fmla="*/ 193109 h 1336104"/>
              <a:gd name="connsiteX1" fmla="*/ 185062 w 3886200"/>
              <a:gd name="connsiteY1" fmla="*/ 37075 h 1336104"/>
              <a:gd name="connsiteX2" fmla="*/ 3686624 w 3886200"/>
              <a:gd name="connsiteY2" fmla="*/ 138676 h 1336104"/>
              <a:gd name="connsiteX3" fmla="*/ 3886200 w 3886200"/>
              <a:gd name="connsiteY3" fmla="*/ 338251 h 1336104"/>
              <a:gd name="connsiteX4" fmla="*/ 3886200 w 3886200"/>
              <a:gd name="connsiteY4" fmla="*/ 1107499 h 1336104"/>
              <a:gd name="connsiteX5" fmla="*/ 3657595 w 3886200"/>
              <a:gd name="connsiteY5" fmla="*/ 1336104 h 1336104"/>
              <a:gd name="connsiteX6" fmla="*/ 228605 w 3886200"/>
              <a:gd name="connsiteY6" fmla="*/ 1336104 h 1336104"/>
              <a:gd name="connsiteX7" fmla="*/ 0 w 3886200"/>
              <a:gd name="connsiteY7" fmla="*/ 1107499 h 1336104"/>
              <a:gd name="connsiteX8" fmla="*/ 0 w 3886200"/>
              <a:gd name="connsiteY8" fmla="*/ 193109 h 1336104"/>
              <a:gd name="connsiteX0" fmla="*/ 0 w 3886200"/>
              <a:gd name="connsiteY0" fmla="*/ 238422 h 1381417"/>
              <a:gd name="connsiteX1" fmla="*/ 185062 w 3886200"/>
              <a:gd name="connsiteY1" fmla="*/ 82388 h 1381417"/>
              <a:gd name="connsiteX2" fmla="*/ 3686624 w 3886200"/>
              <a:gd name="connsiteY2" fmla="*/ 183989 h 1381417"/>
              <a:gd name="connsiteX3" fmla="*/ 3886200 w 3886200"/>
              <a:gd name="connsiteY3" fmla="*/ 383564 h 1381417"/>
              <a:gd name="connsiteX4" fmla="*/ 3886200 w 3886200"/>
              <a:gd name="connsiteY4" fmla="*/ 1152812 h 1381417"/>
              <a:gd name="connsiteX5" fmla="*/ 3657595 w 3886200"/>
              <a:gd name="connsiteY5" fmla="*/ 1381417 h 1381417"/>
              <a:gd name="connsiteX6" fmla="*/ 228605 w 3886200"/>
              <a:gd name="connsiteY6" fmla="*/ 1381417 h 1381417"/>
              <a:gd name="connsiteX7" fmla="*/ 0 w 3886200"/>
              <a:gd name="connsiteY7" fmla="*/ 1152812 h 1381417"/>
              <a:gd name="connsiteX8" fmla="*/ 0 w 3886200"/>
              <a:gd name="connsiteY8" fmla="*/ 238422 h 1381417"/>
              <a:gd name="connsiteX0" fmla="*/ 0 w 3886200"/>
              <a:gd name="connsiteY0" fmla="*/ 238422 h 1381417"/>
              <a:gd name="connsiteX1" fmla="*/ 185062 w 3886200"/>
              <a:gd name="connsiteY1" fmla="*/ 82388 h 1381417"/>
              <a:gd name="connsiteX2" fmla="*/ 3686624 w 3886200"/>
              <a:gd name="connsiteY2" fmla="*/ 183989 h 1381417"/>
              <a:gd name="connsiteX3" fmla="*/ 3886200 w 3886200"/>
              <a:gd name="connsiteY3" fmla="*/ 586764 h 1381417"/>
              <a:gd name="connsiteX4" fmla="*/ 3886200 w 3886200"/>
              <a:gd name="connsiteY4" fmla="*/ 1152812 h 1381417"/>
              <a:gd name="connsiteX5" fmla="*/ 3657595 w 3886200"/>
              <a:gd name="connsiteY5" fmla="*/ 1381417 h 1381417"/>
              <a:gd name="connsiteX6" fmla="*/ 228605 w 3886200"/>
              <a:gd name="connsiteY6" fmla="*/ 1381417 h 1381417"/>
              <a:gd name="connsiteX7" fmla="*/ 0 w 3886200"/>
              <a:gd name="connsiteY7" fmla="*/ 1152812 h 1381417"/>
              <a:gd name="connsiteX8" fmla="*/ 0 w 3886200"/>
              <a:gd name="connsiteY8" fmla="*/ 238422 h 1381417"/>
              <a:gd name="connsiteX0" fmla="*/ 0 w 3886200"/>
              <a:gd name="connsiteY0" fmla="*/ 198276 h 1341271"/>
              <a:gd name="connsiteX1" fmla="*/ 185062 w 3886200"/>
              <a:gd name="connsiteY1" fmla="*/ 42242 h 1341271"/>
              <a:gd name="connsiteX2" fmla="*/ 3686624 w 3886200"/>
              <a:gd name="connsiteY2" fmla="*/ 303500 h 1341271"/>
              <a:gd name="connsiteX3" fmla="*/ 3886200 w 3886200"/>
              <a:gd name="connsiteY3" fmla="*/ 546618 h 1341271"/>
              <a:gd name="connsiteX4" fmla="*/ 3886200 w 3886200"/>
              <a:gd name="connsiteY4" fmla="*/ 1112666 h 1341271"/>
              <a:gd name="connsiteX5" fmla="*/ 3657595 w 3886200"/>
              <a:gd name="connsiteY5" fmla="*/ 1341271 h 1341271"/>
              <a:gd name="connsiteX6" fmla="*/ 228605 w 3886200"/>
              <a:gd name="connsiteY6" fmla="*/ 1341271 h 1341271"/>
              <a:gd name="connsiteX7" fmla="*/ 0 w 3886200"/>
              <a:gd name="connsiteY7" fmla="*/ 1112666 h 1341271"/>
              <a:gd name="connsiteX8" fmla="*/ 0 w 3886200"/>
              <a:gd name="connsiteY8" fmla="*/ 198276 h 1341271"/>
              <a:gd name="connsiteX0" fmla="*/ 0 w 3886200"/>
              <a:gd name="connsiteY0" fmla="*/ 218400 h 1361395"/>
              <a:gd name="connsiteX1" fmla="*/ 185062 w 3886200"/>
              <a:gd name="connsiteY1" fmla="*/ 62366 h 1361395"/>
              <a:gd name="connsiteX2" fmla="*/ 3686624 w 3886200"/>
              <a:gd name="connsiteY2" fmla="*/ 323624 h 1361395"/>
              <a:gd name="connsiteX3" fmla="*/ 3886200 w 3886200"/>
              <a:gd name="connsiteY3" fmla="*/ 566742 h 1361395"/>
              <a:gd name="connsiteX4" fmla="*/ 3886200 w 3886200"/>
              <a:gd name="connsiteY4" fmla="*/ 1132790 h 1361395"/>
              <a:gd name="connsiteX5" fmla="*/ 3657595 w 3886200"/>
              <a:gd name="connsiteY5" fmla="*/ 1361395 h 1361395"/>
              <a:gd name="connsiteX6" fmla="*/ 228605 w 3886200"/>
              <a:gd name="connsiteY6" fmla="*/ 1361395 h 1361395"/>
              <a:gd name="connsiteX7" fmla="*/ 0 w 3886200"/>
              <a:gd name="connsiteY7" fmla="*/ 1132790 h 1361395"/>
              <a:gd name="connsiteX8" fmla="*/ 0 w 3886200"/>
              <a:gd name="connsiteY8" fmla="*/ 218400 h 1361395"/>
              <a:gd name="connsiteX0" fmla="*/ 6984 w 3893184"/>
              <a:gd name="connsiteY0" fmla="*/ 218400 h 1361395"/>
              <a:gd name="connsiteX1" fmla="*/ 192046 w 3893184"/>
              <a:gd name="connsiteY1" fmla="*/ 62366 h 1361395"/>
              <a:gd name="connsiteX2" fmla="*/ 3693608 w 3893184"/>
              <a:gd name="connsiteY2" fmla="*/ 323624 h 1361395"/>
              <a:gd name="connsiteX3" fmla="*/ 3893184 w 3893184"/>
              <a:gd name="connsiteY3" fmla="*/ 566742 h 1361395"/>
              <a:gd name="connsiteX4" fmla="*/ 3893184 w 3893184"/>
              <a:gd name="connsiteY4" fmla="*/ 1132790 h 1361395"/>
              <a:gd name="connsiteX5" fmla="*/ 3664579 w 3893184"/>
              <a:gd name="connsiteY5" fmla="*/ 1361395 h 1361395"/>
              <a:gd name="connsiteX6" fmla="*/ 90446 w 3893184"/>
              <a:gd name="connsiteY6" fmla="*/ 1259795 h 1361395"/>
              <a:gd name="connsiteX7" fmla="*/ 6984 w 3893184"/>
              <a:gd name="connsiteY7" fmla="*/ 1132790 h 1361395"/>
              <a:gd name="connsiteX8" fmla="*/ 6984 w 3893184"/>
              <a:gd name="connsiteY8" fmla="*/ 218400 h 1361395"/>
              <a:gd name="connsiteX0" fmla="*/ 6984 w 3893184"/>
              <a:gd name="connsiteY0" fmla="*/ 218400 h 1361395"/>
              <a:gd name="connsiteX1" fmla="*/ 192046 w 3893184"/>
              <a:gd name="connsiteY1" fmla="*/ 62366 h 1361395"/>
              <a:gd name="connsiteX2" fmla="*/ 3693608 w 3893184"/>
              <a:gd name="connsiteY2" fmla="*/ 323624 h 1361395"/>
              <a:gd name="connsiteX3" fmla="*/ 3893184 w 3893184"/>
              <a:gd name="connsiteY3" fmla="*/ 566742 h 1361395"/>
              <a:gd name="connsiteX4" fmla="*/ 3893184 w 3893184"/>
              <a:gd name="connsiteY4" fmla="*/ 1132790 h 1361395"/>
              <a:gd name="connsiteX5" fmla="*/ 3664579 w 3893184"/>
              <a:gd name="connsiteY5" fmla="*/ 1361395 h 1361395"/>
              <a:gd name="connsiteX6" fmla="*/ 90446 w 3893184"/>
              <a:gd name="connsiteY6" fmla="*/ 1259795 h 1361395"/>
              <a:gd name="connsiteX7" fmla="*/ 6984 w 3893184"/>
              <a:gd name="connsiteY7" fmla="*/ 1132790 h 1361395"/>
              <a:gd name="connsiteX8" fmla="*/ 6984 w 3893184"/>
              <a:gd name="connsiteY8" fmla="*/ 218400 h 1361395"/>
              <a:gd name="connsiteX0" fmla="*/ 6984 w 3893184"/>
              <a:gd name="connsiteY0" fmla="*/ 218400 h 1361395"/>
              <a:gd name="connsiteX1" fmla="*/ 192046 w 3893184"/>
              <a:gd name="connsiteY1" fmla="*/ 62366 h 1361395"/>
              <a:gd name="connsiteX2" fmla="*/ 3693608 w 3893184"/>
              <a:gd name="connsiteY2" fmla="*/ 323624 h 1361395"/>
              <a:gd name="connsiteX3" fmla="*/ 3893184 w 3893184"/>
              <a:gd name="connsiteY3" fmla="*/ 566742 h 1361395"/>
              <a:gd name="connsiteX4" fmla="*/ 3893184 w 3893184"/>
              <a:gd name="connsiteY4" fmla="*/ 1132790 h 1361395"/>
              <a:gd name="connsiteX5" fmla="*/ 3664579 w 3893184"/>
              <a:gd name="connsiteY5" fmla="*/ 1361395 h 1361395"/>
              <a:gd name="connsiteX6" fmla="*/ 90446 w 3893184"/>
              <a:gd name="connsiteY6" fmla="*/ 1259795 h 1361395"/>
              <a:gd name="connsiteX7" fmla="*/ 6984 w 3893184"/>
              <a:gd name="connsiteY7" fmla="*/ 1132790 h 1361395"/>
              <a:gd name="connsiteX8" fmla="*/ 6984 w 3893184"/>
              <a:gd name="connsiteY8" fmla="*/ 218400 h 1361395"/>
              <a:gd name="connsiteX0" fmla="*/ 58057 w 3944257"/>
              <a:gd name="connsiteY0" fmla="*/ 218400 h 1361395"/>
              <a:gd name="connsiteX1" fmla="*/ 243119 w 3944257"/>
              <a:gd name="connsiteY1" fmla="*/ 62366 h 1361395"/>
              <a:gd name="connsiteX2" fmla="*/ 3744681 w 3944257"/>
              <a:gd name="connsiteY2" fmla="*/ 323624 h 1361395"/>
              <a:gd name="connsiteX3" fmla="*/ 3944257 w 3944257"/>
              <a:gd name="connsiteY3" fmla="*/ 566742 h 1361395"/>
              <a:gd name="connsiteX4" fmla="*/ 3944257 w 3944257"/>
              <a:gd name="connsiteY4" fmla="*/ 1132790 h 1361395"/>
              <a:gd name="connsiteX5" fmla="*/ 3715652 w 3944257"/>
              <a:gd name="connsiteY5" fmla="*/ 1361395 h 1361395"/>
              <a:gd name="connsiteX6" fmla="*/ 141519 w 3944257"/>
              <a:gd name="connsiteY6" fmla="*/ 1259795 h 1361395"/>
              <a:gd name="connsiteX7" fmla="*/ 0 w 3944257"/>
              <a:gd name="connsiteY7" fmla="*/ 1132790 h 1361395"/>
              <a:gd name="connsiteX8" fmla="*/ 58057 w 3944257"/>
              <a:gd name="connsiteY8" fmla="*/ 218400 h 1361395"/>
              <a:gd name="connsiteX0" fmla="*/ 71032 w 3957232"/>
              <a:gd name="connsiteY0" fmla="*/ 218400 h 1361395"/>
              <a:gd name="connsiteX1" fmla="*/ 256094 w 3957232"/>
              <a:gd name="connsiteY1" fmla="*/ 62366 h 1361395"/>
              <a:gd name="connsiteX2" fmla="*/ 3757656 w 3957232"/>
              <a:gd name="connsiteY2" fmla="*/ 323624 h 1361395"/>
              <a:gd name="connsiteX3" fmla="*/ 3957232 w 3957232"/>
              <a:gd name="connsiteY3" fmla="*/ 566742 h 1361395"/>
              <a:gd name="connsiteX4" fmla="*/ 3957232 w 3957232"/>
              <a:gd name="connsiteY4" fmla="*/ 1132790 h 1361395"/>
              <a:gd name="connsiteX5" fmla="*/ 3728627 w 3957232"/>
              <a:gd name="connsiteY5" fmla="*/ 1361395 h 1361395"/>
              <a:gd name="connsiteX6" fmla="*/ 81923 w 3957232"/>
              <a:gd name="connsiteY6" fmla="*/ 1274310 h 1361395"/>
              <a:gd name="connsiteX7" fmla="*/ 12975 w 3957232"/>
              <a:gd name="connsiteY7" fmla="*/ 1132790 h 1361395"/>
              <a:gd name="connsiteX8" fmla="*/ 71032 w 3957232"/>
              <a:gd name="connsiteY8" fmla="*/ 218400 h 1361395"/>
              <a:gd name="connsiteX0" fmla="*/ 60764 w 3946964"/>
              <a:gd name="connsiteY0" fmla="*/ 218400 h 1361395"/>
              <a:gd name="connsiteX1" fmla="*/ 245826 w 3946964"/>
              <a:gd name="connsiteY1" fmla="*/ 62366 h 1361395"/>
              <a:gd name="connsiteX2" fmla="*/ 3747388 w 3946964"/>
              <a:gd name="connsiteY2" fmla="*/ 323624 h 1361395"/>
              <a:gd name="connsiteX3" fmla="*/ 3946964 w 3946964"/>
              <a:gd name="connsiteY3" fmla="*/ 566742 h 1361395"/>
              <a:gd name="connsiteX4" fmla="*/ 3946964 w 3946964"/>
              <a:gd name="connsiteY4" fmla="*/ 1132790 h 1361395"/>
              <a:gd name="connsiteX5" fmla="*/ 3718359 w 3946964"/>
              <a:gd name="connsiteY5" fmla="*/ 1361395 h 1361395"/>
              <a:gd name="connsiteX6" fmla="*/ 100683 w 3946964"/>
              <a:gd name="connsiteY6" fmla="*/ 1230767 h 1361395"/>
              <a:gd name="connsiteX7" fmla="*/ 2707 w 3946964"/>
              <a:gd name="connsiteY7" fmla="*/ 1132790 h 1361395"/>
              <a:gd name="connsiteX8" fmla="*/ 60764 w 3946964"/>
              <a:gd name="connsiteY8" fmla="*/ 218400 h 1361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46964" h="1361395">
                <a:moveTo>
                  <a:pt x="60764" y="218400"/>
                </a:moveTo>
                <a:cubicBezTo>
                  <a:pt x="60764" y="92145"/>
                  <a:pt x="119571" y="62366"/>
                  <a:pt x="245826" y="62366"/>
                </a:cubicBezTo>
                <a:cubicBezTo>
                  <a:pt x="1403337" y="-58586"/>
                  <a:pt x="2502791" y="-19880"/>
                  <a:pt x="3747388" y="323624"/>
                </a:cubicBezTo>
                <a:cubicBezTo>
                  <a:pt x="3873643" y="323624"/>
                  <a:pt x="3946964" y="440487"/>
                  <a:pt x="3946964" y="566742"/>
                </a:cubicBezTo>
                <a:lnTo>
                  <a:pt x="3946964" y="1132790"/>
                </a:lnTo>
                <a:cubicBezTo>
                  <a:pt x="3946964" y="1259045"/>
                  <a:pt x="3844614" y="1361395"/>
                  <a:pt x="3718359" y="1361395"/>
                </a:cubicBezTo>
                <a:cubicBezTo>
                  <a:pt x="2497953" y="1124328"/>
                  <a:pt x="1277547" y="872748"/>
                  <a:pt x="100683" y="1230767"/>
                </a:cubicBezTo>
                <a:cubicBezTo>
                  <a:pt x="-25572" y="1230767"/>
                  <a:pt x="2707" y="1259045"/>
                  <a:pt x="2707" y="1132790"/>
                </a:cubicBezTo>
                <a:lnTo>
                  <a:pt x="60764" y="218400"/>
                </a:lnTo>
                <a:close/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7"/>
          <p:cNvSpPr/>
          <p:nvPr/>
        </p:nvSpPr>
        <p:spPr>
          <a:xfrm>
            <a:off x="7137188" y="2997597"/>
            <a:ext cx="3946964" cy="768060"/>
          </a:xfrm>
          <a:custGeom>
            <a:avLst/>
            <a:gdLst>
              <a:gd name="connsiteX0" fmla="*/ 0 w 3886200"/>
              <a:gd name="connsiteY0" fmla="*/ 228605 h 1371600"/>
              <a:gd name="connsiteX1" fmla="*/ 228605 w 3886200"/>
              <a:gd name="connsiteY1" fmla="*/ 0 h 1371600"/>
              <a:gd name="connsiteX2" fmla="*/ 3657595 w 3886200"/>
              <a:gd name="connsiteY2" fmla="*/ 0 h 1371600"/>
              <a:gd name="connsiteX3" fmla="*/ 3886200 w 3886200"/>
              <a:gd name="connsiteY3" fmla="*/ 228605 h 1371600"/>
              <a:gd name="connsiteX4" fmla="*/ 3886200 w 3886200"/>
              <a:gd name="connsiteY4" fmla="*/ 1142995 h 1371600"/>
              <a:gd name="connsiteX5" fmla="*/ 3657595 w 3886200"/>
              <a:gd name="connsiteY5" fmla="*/ 1371600 h 1371600"/>
              <a:gd name="connsiteX6" fmla="*/ 228605 w 3886200"/>
              <a:gd name="connsiteY6" fmla="*/ 1371600 h 1371600"/>
              <a:gd name="connsiteX7" fmla="*/ 0 w 3886200"/>
              <a:gd name="connsiteY7" fmla="*/ 1142995 h 1371600"/>
              <a:gd name="connsiteX8" fmla="*/ 0 w 3886200"/>
              <a:gd name="connsiteY8" fmla="*/ 228605 h 1371600"/>
              <a:gd name="connsiteX0" fmla="*/ 0 w 3886200"/>
              <a:gd name="connsiteY0" fmla="*/ 228605 h 1371600"/>
              <a:gd name="connsiteX1" fmla="*/ 228605 w 3886200"/>
              <a:gd name="connsiteY1" fmla="*/ 0 h 1371600"/>
              <a:gd name="connsiteX2" fmla="*/ 3657595 w 3886200"/>
              <a:gd name="connsiteY2" fmla="*/ 101600 h 1371600"/>
              <a:gd name="connsiteX3" fmla="*/ 3886200 w 3886200"/>
              <a:gd name="connsiteY3" fmla="*/ 228605 h 1371600"/>
              <a:gd name="connsiteX4" fmla="*/ 3886200 w 3886200"/>
              <a:gd name="connsiteY4" fmla="*/ 1142995 h 1371600"/>
              <a:gd name="connsiteX5" fmla="*/ 3657595 w 3886200"/>
              <a:gd name="connsiteY5" fmla="*/ 1371600 h 1371600"/>
              <a:gd name="connsiteX6" fmla="*/ 228605 w 3886200"/>
              <a:gd name="connsiteY6" fmla="*/ 1371600 h 1371600"/>
              <a:gd name="connsiteX7" fmla="*/ 0 w 3886200"/>
              <a:gd name="connsiteY7" fmla="*/ 1142995 h 1371600"/>
              <a:gd name="connsiteX8" fmla="*/ 0 w 3886200"/>
              <a:gd name="connsiteY8" fmla="*/ 228605 h 1371600"/>
              <a:gd name="connsiteX0" fmla="*/ 0 w 3886200"/>
              <a:gd name="connsiteY0" fmla="*/ 228605 h 1371600"/>
              <a:gd name="connsiteX1" fmla="*/ 228605 w 3886200"/>
              <a:gd name="connsiteY1" fmla="*/ 0 h 1371600"/>
              <a:gd name="connsiteX2" fmla="*/ 3657595 w 3886200"/>
              <a:gd name="connsiteY2" fmla="*/ 101600 h 1371600"/>
              <a:gd name="connsiteX3" fmla="*/ 3886200 w 3886200"/>
              <a:gd name="connsiteY3" fmla="*/ 373747 h 1371600"/>
              <a:gd name="connsiteX4" fmla="*/ 3886200 w 3886200"/>
              <a:gd name="connsiteY4" fmla="*/ 1142995 h 1371600"/>
              <a:gd name="connsiteX5" fmla="*/ 3657595 w 3886200"/>
              <a:gd name="connsiteY5" fmla="*/ 1371600 h 1371600"/>
              <a:gd name="connsiteX6" fmla="*/ 228605 w 3886200"/>
              <a:gd name="connsiteY6" fmla="*/ 1371600 h 1371600"/>
              <a:gd name="connsiteX7" fmla="*/ 0 w 3886200"/>
              <a:gd name="connsiteY7" fmla="*/ 1142995 h 1371600"/>
              <a:gd name="connsiteX8" fmla="*/ 0 w 3886200"/>
              <a:gd name="connsiteY8" fmla="*/ 228605 h 1371600"/>
              <a:gd name="connsiteX0" fmla="*/ 0 w 3886200"/>
              <a:gd name="connsiteY0" fmla="*/ 156034 h 1299029"/>
              <a:gd name="connsiteX1" fmla="*/ 185062 w 3886200"/>
              <a:gd name="connsiteY1" fmla="*/ 0 h 1299029"/>
              <a:gd name="connsiteX2" fmla="*/ 3657595 w 3886200"/>
              <a:gd name="connsiteY2" fmla="*/ 29029 h 1299029"/>
              <a:gd name="connsiteX3" fmla="*/ 3886200 w 3886200"/>
              <a:gd name="connsiteY3" fmla="*/ 301176 h 1299029"/>
              <a:gd name="connsiteX4" fmla="*/ 3886200 w 3886200"/>
              <a:gd name="connsiteY4" fmla="*/ 1070424 h 1299029"/>
              <a:gd name="connsiteX5" fmla="*/ 3657595 w 3886200"/>
              <a:gd name="connsiteY5" fmla="*/ 1299029 h 1299029"/>
              <a:gd name="connsiteX6" fmla="*/ 228605 w 3886200"/>
              <a:gd name="connsiteY6" fmla="*/ 1299029 h 1299029"/>
              <a:gd name="connsiteX7" fmla="*/ 0 w 3886200"/>
              <a:gd name="connsiteY7" fmla="*/ 1070424 h 1299029"/>
              <a:gd name="connsiteX8" fmla="*/ 0 w 3886200"/>
              <a:gd name="connsiteY8" fmla="*/ 156034 h 1299029"/>
              <a:gd name="connsiteX0" fmla="*/ 0 w 3886200"/>
              <a:gd name="connsiteY0" fmla="*/ 204933 h 1347928"/>
              <a:gd name="connsiteX1" fmla="*/ 185062 w 3886200"/>
              <a:gd name="connsiteY1" fmla="*/ 48899 h 1347928"/>
              <a:gd name="connsiteX2" fmla="*/ 3657595 w 3886200"/>
              <a:gd name="connsiteY2" fmla="*/ 77928 h 1347928"/>
              <a:gd name="connsiteX3" fmla="*/ 3886200 w 3886200"/>
              <a:gd name="connsiteY3" fmla="*/ 350075 h 1347928"/>
              <a:gd name="connsiteX4" fmla="*/ 3886200 w 3886200"/>
              <a:gd name="connsiteY4" fmla="*/ 1119323 h 1347928"/>
              <a:gd name="connsiteX5" fmla="*/ 3657595 w 3886200"/>
              <a:gd name="connsiteY5" fmla="*/ 1347928 h 1347928"/>
              <a:gd name="connsiteX6" fmla="*/ 228605 w 3886200"/>
              <a:gd name="connsiteY6" fmla="*/ 1347928 h 1347928"/>
              <a:gd name="connsiteX7" fmla="*/ 0 w 3886200"/>
              <a:gd name="connsiteY7" fmla="*/ 1119323 h 1347928"/>
              <a:gd name="connsiteX8" fmla="*/ 0 w 3886200"/>
              <a:gd name="connsiteY8" fmla="*/ 204933 h 1347928"/>
              <a:gd name="connsiteX0" fmla="*/ 0 w 3886200"/>
              <a:gd name="connsiteY0" fmla="*/ 193109 h 1336104"/>
              <a:gd name="connsiteX1" fmla="*/ 185062 w 3886200"/>
              <a:gd name="connsiteY1" fmla="*/ 37075 h 1336104"/>
              <a:gd name="connsiteX2" fmla="*/ 3686624 w 3886200"/>
              <a:gd name="connsiteY2" fmla="*/ 138676 h 1336104"/>
              <a:gd name="connsiteX3" fmla="*/ 3886200 w 3886200"/>
              <a:gd name="connsiteY3" fmla="*/ 338251 h 1336104"/>
              <a:gd name="connsiteX4" fmla="*/ 3886200 w 3886200"/>
              <a:gd name="connsiteY4" fmla="*/ 1107499 h 1336104"/>
              <a:gd name="connsiteX5" fmla="*/ 3657595 w 3886200"/>
              <a:gd name="connsiteY5" fmla="*/ 1336104 h 1336104"/>
              <a:gd name="connsiteX6" fmla="*/ 228605 w 3886200"/>
              <a:gd name="connsiteY6" fmla="*/ 1336104 h 1336104"/>
              <a:gd name="connsiteX7" fmla="*/ 0 w 3886200"/>
              <a:gd name="connsiteY7" fmla="*/ 1107499 h 1336104"/>
              <a:gd name="connsiteX8" fmla="*/ 0 w 3886200"/>
              <a:gd name="connsiteY8" fmla="*/ 193109 h 1336104"/>
              <a:gd name="connsiteX0" fmla="*/ 0 w 3886200"/>
              <a:gd name="connsiteY0" fmla="*/ 238422 h 1381417"/>
              <a:gd name="connsiteX1" fmla="*/ 185062 w 3886200"/>
              <a:gd name="connsiteY1" fmla="*/ 82388 h 1381417"/>
              <a:gd name="connsiteX2" fmla="*/ 3686624 w 3886200"/>
              <a:gd name="connsiteY2" fmla="*/ 183989 h 1381417"/>
              <a:gd name="connsiteX3" fmla="*/ 3886200 w 3886200"/>
              <a:gd name="connsiteY3" fmla="*/ 383564 h 1381417"/>
              <a:gd name="connsiteX4" fmla="*/ 3886200 w 3886200"/>
              <a:gd name="connsiteY4" fmla="*/ 1152812 h 1381417"/>
              <a:gd name="connsiteX5" fmla="*/ 3657595 w 3886200"/>
              <a:gd name="connsiteY5" fmla="*/ 1381417 h 1381417"/>
              <a:gd name="connsiteX6" fmla="*/ 228605 w 3886200"/>
              <a:gd name="connsiteY6" fmla="*/ 1381417 h 1381417"/>
              <a:gd name="connsiteX7" fmla="*/ 0 w 3886200"/>
              <a:gd name="connsiteY7" fmla="*/ 1152812 h 1381417"/>
              <a:gd name="connsiteX8" fmla="*/ 0 w 3886200"/>
              <a:gd name="connsiteY8" fmla="*/ 238422 h 1381417"/>
              <a:gd name="connsiteX0" fmla="*/ 0 w 3886200"/>
              <a:gd name="connsiteY0" fmla="*/ 238422 h 1381417"/>
              <a:gd name="connsiteX1" fmla="*/ 185062 w 3886200"/>
              <a:gd name="connsiteY1" fmla="*/ 82388 h 1381417"/>
              <a:gd name="connsiteX2" fmla="*/ 3686624 w 3886200"/>
              <a:gd name="connsiteY2" fmla="*/ 183989 h 1381417"/>
              <a:gd name="connsiteX3" fmla="*/ 3886200 w 3886200"/>
              <a:gd name="connsiteY3" fmla="*/ 586764 h 1381417"/>
              <a:gd name="connsiteX4" fmla="*/ 3886200 w 3886200"/>
              <a:gd name="connsiteY4" fmla="*/ 1152812 h 1381417"/>
              <a:gd name="connsiteX5" fmla="*/ 3657595 w 3886200"/>
              <a:gd name="connsiteY5" fmla="*/ 1381417 h 1381417"/>
              <a:gd name="connsiteX6" fmla="*/ 228605 w 3886200"/>
              <a:gd name="connsiteY6" fmla="*/ 1381417 h 1381417"/>
              <a:gd name="connsiteX7" fmla="*/ 0 w 3886200"/>
              <a:gd name="connsiteY7" fmla="*/ 1152812 h 1381417"/>
              <a:gd name="connsiteX8" fmla="*/ 0 w 3886200"/>
              <a:gd name="connsiteY8" fmla="*/ 238422 h 1381417"/>
              <a:gd name="connsiteX0" fmla="*/ 0 w 3886200"/>
              <a:gd name="connsiteY0" fmla="*/ 198276 h 1341271"/>
              <a:gd name="connsiteX1" fmla="*/ 185062 w 3886200"/>
              <a:gd name="connsiteY1" fmla="*/ 42242 h 1341271"/>
              <a:gd name="connsiteX2" fmla="*/ 3686624 w 3886200"/>
              <a:gd name="connsiteY2" fmla="*/ 303500 h 1341271"/>
              <a:gd name="connsiteX3" fmla="*/ 3886200 w 3886200"/>
              <a:gd name="connsiteY3" fmla="*/ 546618 h 1341271"/>
              <a:gd name="connsiteX4" fmla="*/ 3886200 w 3886200"/>
              <a:gd name="connsiteY4" fmla="*/ 1112666 h 1341271"/>
              <a:gd name="connsiteX5" fmla="*/ 3657595 w 3886200"/>
              <a:gd name="connsiteY5" fmla="*/ 1341271 h 1341271"/>
              <a:gd name="connsiteX6" fmla="*/ 228605 w 3886200"/>
              <a:gd name="connsiteY6" fmla="*/ 1341271 h 1341271"/>
              <a:gd name="connsiteX7" fmla="*/ 0 w 3886200"/>
              <a:gd name="connsiteY7" fmla="*/ 1112666 h 1341271"/>
              <a:gd name="connsiteX8" fmla="*/ 0 w 3886200"/>
              <a:gd name="connsiteY8" fmla="*/ 198276 h 1341271"/>
              <a:gd name="connsiteX0" fmla="*/ 0 w 3886200"/>
              <a:gd name="connsiteY0" fmla="*/ 218400 h 1361395"/>
              <a:gd name="connsiteX1" fmla="*/ 185062 w 3886200"/>
              <a:gd name="connsiteY1" fmla="*/ 62366 h 1361395"/>
              <a:gd name="connsiteX2" fmla="*/ 3686624 w 3886200"/>
              <a:gd name="connsiteY2" fmla="*/ 323624 h 1361395"/>
              <a:gd name="connsiteX3" fmla="*/ 3886200 w 3886200"/>
              <a:gd name="connsiteY3" fmla="*/ 566742 h 1361395"/>
              <a:gd name="connsiteX4" fmla="*/ 3886200 w 3886200"/>
              <a:gd name="connsiteY4" fmla="*/ 1132790 h 1361395"/>
              <a:gd name="connsiteX5" fmla="*/ 3657595 w 3886200"/>
              <a:gd name="connsiteY5" fmla="*/ 1361395 h 1361395"/>
              <a:gd name="connsiteX6" fmla="*/ 228605 w 3886200"/>
              <a:gd name="connsiteY6" fmla="*/ 1361395 h 1361395"/>
              <a:gd name="connsiteX7" fmla="*/ 0 w 3886200"/>
              <a:gd name="connsiteY7" fmla="*/ 1132790 h 1361395"/>
              <a:gd name="connsiteX8" fmla="*/ 0 w 3886200"/>
              <a:gd name="connsiteY8" fmla="*/ 218400 h 1361395"/>
              <a:gd name="connsiteX0" fmla="*/ 6984 w 3893184"/>
              <a:gd name="connsiteY0" fmla="*/ 218400 h 1361395"/>
              <a:gd name="connsiteX1" fmla="*/ 192046 w 3893184"/>
              <a:gd name="connsiteY1" fmla="*/ 62366 h 1361395"/>
              <a:gd name="connsiteX2" fmla="*/ 3693608 w 3893184"/>
              <a:gd name="connsiteY2" fmla="*/ 323624 h 1361395"/>
              <a:gd name="connsiteX3" fmla="*/ 3893184 w 3893184"/>
              <a:gd name="connsiteY3" fmla="*/ 566742 h 1361395"/>
              <a:gd name="connsiteX4" fmla="*/ 3893184 w 3893184"/>
              <a:gd name="connsiteY4" fmla="*/ 1132790 h 1361395"/>
              <a:gd name="connsiteX5" fmla="*/ 3664579 w 3893184"/>
              <a:gd name="connsiteY5" fmla="*/ 1361395 h 1361395"/>
              <a:gd name="connsiteX6" fmla="*/ 90446 w 3893184"/>
              <a:gd name="connsiteY6" fmla="*/ 1259795 h 1361395"/>
              <a:gd name="connsiteX7" fmla="*/ 6984 w 3893184"/>
              <a:gd name="connsiteY7" fmla="*/ 1132790 h 1361395"/>
              <a:gd name="connsiteX8" fmla="*/ 6984 w 3893184"/>
              <a:gd name="connsiteY8" fmla="*/ 218400 h 1361395"/>
              <a:gd name="connsiteX0" fmla="*/ 6984 w 3893184"/>
              <a:gd name="connsiteY0" fmla="*/ 218400 h 1361395"/>
              <a:gd name="connsiteX1" fmla="*/ 192046 w 3893184"/>
              <a:gd name="connsiteY1" fmla="*/ 62366 h 1361395"/>
              <a:gd name="connsiteX2" fmla="*/ 3693608 w 3893184"/>
              <a:gd name="connsiteY2" fmla="*/ 323624 h 1361395"/>
              <a:gd name="connsiteX3" fmla="*/ 3893184 w 3893184"/>
              <a:gd name="connsiteY3" fmla="*/ 566742 h 1361395"/>
              <a:gd name="connsiteX4" fmla="*/ 3893184 w 3893184"/>
              <a:gd name="connsiteY4" fmla="*/ 1132790 h 1361395"/>
              <a:gd name="connsiteX5" fmla="*/ 3664579 w 3893184"/>
              <a:gd name="connsiteY5" fmla="*/ 1361395 h 1361395"/>
              <a:gd name="connsiteX6" fmla="*/ 90446 w 3893184"/>
              <a:gd name="connsiteY6" fmla="*/ 1259795 h 1361395"/>
              <a:gd name="connsiteX7" fmla="*/ 6984 w 3893184"/>
              <a:gd name="connsiteY7" fmla="*/ 1132790 h 1361395"/>
              <a:gd name="connsiteX8" fmla="*/ 6984 w 3893184"/>
              <a:gd name="connsiteY8" fmla="*/ 218400 h 1361395"/>
              <a:gd name="connsiteX0" fmla="*/ 6984 w 3893184"/>
              <a:gd name="connsiteY0" fmla="*/ 218400 h 1361395"/>
              <a:gd name="connsiteX1" fmla="*/ 192046 w 3893184"/>
              <a:gd name="connsiteY1" fmla="*/ 62366 h 1361395"/>
              <a:gd name="connsiteX2" fmla="*/ 3693608 w 3893184"/>
              <a:gd name="connsiteY2" fmla="*/ 323624 h 1361395"/>
              <a:gd name="connsiteX3" fmla="*/ 3893184 w 3893184"/>
              <a:gd name="connsiteY3" fmla="*/ 566742 h 1361395"/>
              <a:gd name="connsiteX4" fmla="*/ 3893184 w 3893184"/>
              <a:gd name="connsiteY4" fmla="*/ 1132790 h 1361395"/>
              <a:gd name="connsiteX5" fmla="*/ 3664579 w 3893184"/>
              <a:gd name="connsiteY5" fmla="*/ 1361395 h 1361395"/>
              <a:gd name="connsiteX6" fmla="*/ 90446 w 3893184"/>
              <a:gd name="connsiteY6" fmla="*/ 1259795 h 1361395"/>
              <a:gd name="connsiteX7" fmla="*/ 6984 w 3893184"/>
              <a:gd name="connsiteY7" fmla="*/ 1132790 h 1361395"/>
              <a:gd name="connsiteX8" fmla="*/ 6984 w 3893184"/>
              <a:gd name="connsiteY8" fmla="*/ 218400 h 1361395"/>
              <a:gd name="connsiteX0" fmla="*/ 58057 w 3944257"/>
              <a:gd name="connsiteY0" fmla="*/ 218400 h 1361395"/>
              <a:gd name="connsiteX1" fmla="*/ 243119 w 3944257"/>
              <a:gd name="connsiteY1" fmla="*/ 62366 h 1361395"/>
              <a:gd name="connsiteX2" fmla="*/ 3744681 w 3944257"/>
              <a:gd name="connsiteY2" fmla="*/ 323624 h 1361395"/>
              <a:gd name="connsiteX3" fmla="*/ 3944257 w 3944257"/>
              <a:gd name="connsiteY3" fmla="*/ 566742 h 1361395"/>
              <a:gd name="connsiteX4" fmla="*/ 3944257 w 3944257"/>
              <a:gd name="connsiteY4" fmla="*/ 1132790 h 1361395"/>
              <a:gd name="connsiteX5" fmla="*/ 3715652 w 3944257"/>
              <a:gd name="connsiteY5" fmla="*/ 1361395 h 1361395"/>
              <a:gd name="connsiteX6" fmla="*/ 141519 w 3944257"/>
              <a:gd name="connsiteY6" fmla="*/ 1259795 h 1361395"/>
              <a:gd name="connsiteX7" fmla="*/ 0 w 3944257"/>
              <a:gd name="connsiteY7" fmla="*/ 1132790 h 1361395"/>
              <a:gd name="connsiteX8" fmla="*/ 58057 w 3944257"/>
              <a:gd name="connsiteY8" fmla="*/ 218400 h 1361395"/>
              <a:gd name="connsiteX0" fmla="*/ 71032 w 3957232"/>
              <a:gd name="connsiteY0" fmla="*/ 218400 h 1361395"/>
              <a:gd name="connsiteX1" fmla="*/ 256094 w 3957232"/>
              <a:gd name="connsiteY1" fmla="*/ 62366 h 1361395"/>
              <a:gd name="connsiteX2" fmla="*/ 3757656 w 3957232"/>
              <a:gd name="connsiteY2" fmla="*/ 323624 h 1361395"/>
              <a:gd name="connsiteX3" fmla="*/ 3957232 w 3957232"/>
              <a:gd name="connsiteY3" fmla="*/ 566742 h 1361395"/>
              <a:gd name="connsiteX4" fmla="*/ 3957232 w 3957232"/>
              <a:gd name="connsiteY4" fmla="*/ 1132790 h 1361395"/>
              <a:gd name="connsiteX5" fmla="*/ 3728627 w 3957232"/>
              <a:gd name="connsiteY5" fmla="*/ 1361395 h 1361395"/>
              <a:gd name="connsiteX6" fmla="*/ 81923 w 3957232"/>
              <a:gd name="connsiteY6" fmla="*/ 1274310 h 1361395"/>
              <a:gd name="connsiteX7" fmla="*/ 12975 w 3957232"/>
              <a:gd name="connsiteY7" fmla="*/ 1132790 h 1361395"/>
              <a:gd name="connsiteX8" fmla="*/ 71032 w 3957232"/>
              <a:gd name="connsiteY8" fmla="*/ 218400 h 1361395"/>
              <a:gd name="connsiteX0" fmla="*/ 60764 w 3946964"/>
              <a:gd name="connsiteY0" fmla="*/ 218400 h 1361395"/>
              <a:gd name="connsiteX1" fmla="*/ 245826 w 3946964"/>
              <a:gd name="connsiteY1" fmla="*/ 62366 h 1361395"/>
              <a:gd name="connsiteX2" fmla="*/ 3747388 w 3946964"/>
              <a:gd name="connsiteY2" fmla="*/ 323624 h 1361395"/>
              <a:gd name="connsiteX3" fmla="*/ 3946964 w 3946964"/>
              <a:gd name="connsiteY3" fmla="*/ 566742 h 1361395"/>
              <a:gd name="connsiteX4" fmla="*/ 3946964 w 3946964"/>
              <a:gd name="connsiteY4" fmla="*/ 1132790 h 1361395"/>
              <a:gd name="connsiteX5" fmla="*/ 3718359 w 3946964"/>
              <a:gd name="connsiteY5" fmla="*/ 1361395 h 1361395"/>
              <a:gd name="connsiteX6" fmla="*/ 100683 w 3946964"/>
              <a:gd name="connsiteY6" fmla="*/ 1230767 h 1361395"/>
              <a:gd name="connsiteX7" fmla="*/ 2707 w 3946964"/>
              <a:gd name="connsiteY7" fmla="*/ 1132790 h 1361395"/>
              <a:gd name="connsiteX8" fmla="*/ 60764 w 3946964"/>
              <a:gd name="connsiteY8" fmla="*/ 218400 h 1361395"/>
              <a:gd name="connsiteX0" fmla="*/ 60764 w 3946964"/>
              <a:gd name="connsiteY0" fmla="*/ 218400 h 1523465"/>
              <a:gd name="connsiteX1" fmla="*/ 245826 w 3946964"/>
              <a:gd name="connsiteY1" fmla="*/ 62366 h 1523465"/>
              <a:gd name="connsiteX2" fmla="*/ 3747388 w 3946964"/>
              <a:gd name="connsiteY2" fmla="*/ 323624 h 1523465"/>
              <a:gd name="connsiteX3" fmla="*/ 3946964 w 3946964"/>
              <a:gd name="connsiteY3" fmla="*/ 566742 h 1523465"/>
              <a:gd name="connsiteX4" fmla="*/ 3946964 w 3946964"/>
              <a:gd name="connsiteY4" fmla="*/ 1132790 h 1523465"/>
              <a:gd name="connsiteX5" fmla="*/ 3718359 w 3946964"/>
              <a:gd name="connsiteY5" fmla="*/ 1523465 h 1523465"/>
              <a:gd name="connsiteX6" fmla="*/ 100683 w 3946964"/>
              <a:gd name="connsiteY6" fmla="*/ 1230767 h 1523465"/>
              <a:gd name="connsiteX7" fmla="*/ 2707 w 3946964"/>
              <a:gd name="connsiteY7" fmla="*/ 1132790 h 1523465"/>
              <a:gd name="connsiteX8" fmla="*/ 60764 w 3946964"/>
              <a:gd name="connsiteY8" fmla="*/ 218400 h 1523465"/>
              <a:gd name="connsiteX0" fmla="*/ 60764 w 3946964"/>
              <a:gd name="connsiteY0" fmla="*/ 218400 h 1578318"/>
              <a:gd name="connsiteX1" fmla="*/ 245826 w 3946964"/>
              <a:gd name="connsiteY1" fmla="*/ 62366 h 1578318"/>
              <a:gd name="connsiteX2" fmla="*/ 3747388 w 3946964"/>
              <a:gd name="connsiteY2" fmla="*/ 323624 h 1578318"/>
              <a:gd name="connsiteX3" fmla="*/ 3946964 w 3946964"/>
              <a:gd name="connsiteY3" fmla="*/ 566742 h 1578318"/>
              <a:gd name="connsiteX4" fmla="*/ 3932449 w 3946964"/>
              <a:gd name="connsiteY4" fmla="*/ 1521759 h 1578318"/>
              <a:gd name="connsiteX5" fmla="*/ 3718359 w 3946964"/>
              <a:gd name="connsiteY5" fmla="*/ 1523465 h 1578318"/>
              <a:gd name="connsiteX6" fmla="*/ 100683 w 3946964"/>
              <a:gd name="connsiteY6" fmla="*/ 1230767 h 1578318"/>
              <a:gd name="connsiteX7" fmla="*/ 2707 w 3946964"/>
              <a:gd name="connsiteY7" fmla="*/ 1132790 h 1578318"/>
              <a:gd name="connsiteX8" fmla="*/ 60764 w 3946964"/>
              <a:gd name="connsiteY8" fmla="*/ 218400 h 1578318"/>
              <a:gd name="connsiteX0" fmla="*/ 60764 w 3946964"/>
              <a:gd name="connsiteY0" fmla="*/ 218400 h 1578318"/>
              <a:gd name="connsiteX1" fmla="*/ 245826 w 3946964"/>
              <a:gd name="connsiteY1" fmla="*/ 62366 h 1578318"/>
              <a:gd name="connsiteX2" fmla="*/ 3747388 w 3946964"/>
              <a:gd name="connsiteY2" fmla="*/ 323624 h 1578318"/>
              <a:gd name="connsiteX3" fmla="*/ 3946964 w 3946964"/>
              <a:gd name="connsiteY3" fmla="*/ 955712 h 1578318"/>
              <a:gd name="connsiteX4" fmla="*/ 3932449 w 3946964"/>
              <a:gd name="connsiteY4" fmla="*/ 1521759 h 1578318"/>
              <a:gd name="connsiteX5" fmla="*/ 3718359 w 3946964"/>
              <a:gd name="connsiteY5" fmla="*/ 1523465 h 1578318"/>
              <a:gd name="connsiteX6" fmla="*/ 100683 w 3946964"/>
              <a:gd name="connsiteY6" fmla="*/ 1230767 h 1578318"/>
              <a:gd name="connsiteX7" fmla="*/ 2707 w 3946964"/>
              <a:gd name="connsiteY7" fmla="*/ 1132790 h 1578318"/>
              <a:gd name="connsiteX8" fmla="*/ 60764 w 3946964"/>
              <a:gd name="connsiteY8" fmla="*/ 218400 h 1578318"/>
              <a:gd name="connsiteX0" fmla="*/ 60764 w 3946964"/>
              <a:gd name="connsiteY0" fmla="*/ 179807 h 1539725"/>
              <a:gd name="connsiteX1" fmla="*/ 245826 w 3946964"/>
              <a:gd name="connsiteY1" fmla="*/ 23773 h 1539725"/>
              <a:gd name="connsiteX2" fmla="*/ 3761902 w 3946964"/>
              <a:gd name="connsiteY2" fmla="*/ 609171 h 1539725"/>
              <a:gd name="connsiteX3" fmla="*/ 3946964 w 3946964"/>
              <a:gd name="connsiteY3" fmla="*/ 917119 h 1539725"/>
              <a:gd name="connsiteX4" fmla="*/ 3932449 w 3946964"/>
              <a:gd name="connsiteY4" fmla="*/ 1483166 h 1539725"/>
              <a:gd name="connsiteX5" fmla="*/ 3718359 w 3946964"/>
              <a:gd name="connsiteY5" fmla="*/ 1484872 h 1539725"/>
              <a:gd name="connsiteX6" fmla="*/ 100683 w 3946964"/>
              <a:gd name="connsiteY6" fmla="*/ 1192174 h 1539725"/>
              <a:gd name="connsiteX7" fmla="*/ 2707 w 3946964"/>
              <a:gd name="connsiteY7" fmla="*/ 1094197 h 1539725"/>
              <a:gd name="connsiteX8" fmla="*/ 60764 w 3946964"/>
              <a:gd name="connsiteY8" fmla="*/ 179807 h 1539725"/>
              <a:gd name="connsiteX0" fmla="*/ 60764 w 3946964"/>
              <a:gd name="connsiteY0" fmla="*/ 179807 h 1539725"/>
              <a:gd name="connsiteX1" fmla="*/ 245826 w 3946964"/>
              <a:gd name="connsiteY1" fmla="*/ 23773 h 1539725"/>
              <a:gd name="connsiteX2" fmla="*/ 3761902 w 3946964"/>
              <a:gd name="connsiteY2" fmla="*/ 609171 h 1539725"/>
              <a:gd name="connsiteX3" fmla="*/ 3946964 w 3946964"/>
              <a:gd name="connsiteY3" fmla="*/ 917119 h 1539725"/>
              <a:gd name="connsiteX4" fmla="*/ 3932449 w 3946964"/>
              <a:gd name="connsiteY4" fmla="*/ 1483166 h 1539725"/>
              <a:gd name="connsiteX5" fmla="*/ 3718359 w 3946964"/>
              <a:gd name="connsiteY5" fmla="*/ 1484872 h 1539725"/>
              <a:gd name="connsiteX6" fmla="*/ 100683 w 3946964"/>
              <a:gd name="connsiteY6" fmla="*/ 965275 h 1539725"/>
              <a:gd name="connsiteX7" fmla="*/ 2707 w 3946964"/>
              <a:gd name="connsiteY7" fmla="*/ 1094197 h 1539725"/>
              <a:gd name="connsiteX8" fmla="*/ 60764 w 3946964"/>
              <a:gd name="connsiteY8" fmla="*/ 179807 h 1539725"/>
              <a:gd name="connsiteX0" fmla="*/ 60764 w 3946964"/>
              <a:gd name="connsiteY0" fmla="*/ 179807 h 1539725"/>
              <a:gd name="connsiteX1" fmla="*/ 245826 w 3946964"/>
              <a:gd name="connsiteY1" fmla="*/ 23773 h 1539725"/>
              <a:gd name="connsiteX2" fmla="*/ 3761902 w 3946964"/>
              <a:gd name="connsiteY2" fmla="*/ 609171 h 1539725"/>
              <a:gd name="connsiteX3" fmla="*/ 3946964 w 3946964"/>
              <a:gd name="connsiteY3" fmla="*/ 917119 h 1539725"/>
              <a:gd name="connsiteX4" fmla="*/ 3932449 w 3946964"/>
              <a:gd name="connsiteY4" fmla="*/ 1483166 h 1539725"/>
              <a:gd name="connsiteX5" fmla="*/ 3718359 w 3946964"/>
              <a:gd name="connsiteY5" fmla="*/ 1484872 h 1539725"/>
              <a:gd name="connsiteX6" fmla="*/ 100683 w 3946964"/>
              <a:gd name="connsiteY6" fmla="*/ 965275 h 1539725"/>
              <a:gd name="connsiteX7" fmla="*/ 2707 w 3946964"/>
              <a:gd name="connsiteY7" fmla="*/ 1094197 h 1539725"/>
              <a:gd name="connsiteX8" fmla="*/ 60764 w 3946964"/>
              <a:gd name="connsiteY8" fmla="*/ 179807 h 1539725"/>
              <a:gd name="connsiteX0" fmla="*/ 60764 w 3946964"/>
              <a:gd name="connsiteY0" fmla="*/ 438057 h 1797975"/>
              <a:gd name="connsiteX1" fmla="*/ 245826 w 3946964"/>
              <a:gd name="connsiteY1" fmla="*/ 282023 h 1797975"/>
              <a:gd name="connsiteX2" fmla="*/ 3761902 w 3946964"/>
              <a:gd name="connsiteY2" fmla="*/ 867421 h 1797975"/>
              <a:gd name="connsiteX3" fmla="*/ 3946964 w 3946964"/>
              <a:gd name="connsiteY3" fmla="*/ 1175369 h 1797975"/>
              <a:gd name="connsiteX4" fmla="*/ 3932449 w 3946964"/>
              <a:gd name="connsiteY4" fmla="*/ 1741416 h 1797975"/>
              <a:gd name="connsiteX5" fmla="*/ 3718359 w 3946964"/>
              <a:gd name="connsiteY5" fmla="*/ 1743122 h 1797975"/>
              <a:gd name="connsiteX6" fmla="*/ 100683 w 3946964"/>
              <a:gd name="connsiteY6" fmla="*/ 1223525 h 1797975"/>
              <a:gd name="connsiteX7" fmla="*/ 2707 w 3946964"/>
              <a:gd name="connsiteY7" fmla="*/ 1352447 h 1797975"/>
              <a:gd name="connsiteX8" fmla="*/ 60764 w 3946964"/>
              <a:gd name="connsiteY8" fmla="*/ 438057 h 1797975"/>
              <a:gd name="connsiteX0" fmla="*/ 60764 w 3946964"/>
              <a:gd name="connsiteY0" fmla="*/ 355359 h 1715277"/>
              <a:gd name="connsiteX1" fmla="*/ 245826 w 3946964"/>
              <a:gd name="connsiteY1" fmla="*/ 199325 h 1715277"/>
              <a:gd name="connsiteX2" fmla="*/ 3761902 w 3946964"/>
              <a:gd name="connsiteY2" fmla="*/ 784723 h 1715277"/>
              <a:gd name="connsiteX3" fmla="*/ 3946964 w 3946964"/>
              <a:gd name="connsiteY3" fmla="*/ 1092671 h 1715277"/>
              <a:gd name="connsiteX4" fmla="*/ 3932449 w 3946964"/>
              <a:gd name="connsiteY4" fmla="*/ 1658718 h 1715277"/>
              <a:gd name="connsiteX5" fmla="*/ 3718359 w 3946964"/>
              <a:gd name="connsiteY5" fmla="*/ 1660424 h 1715277"/>
              <a:gd name="connsiteX6" fmla="*/ 100683 w 3946964"/>
              <a:gd name="connsiteY6" fmla="*/ 1140827 h 1715277"/>
              <a:gd name="connsiteX7" fmla="*/ 2707 w 3946964"/>
              <a:gd name="connsiteY7" fmla="*/ 1269749 h 1715277"/>
              <a:gd name="connsiteX8" fmla="*/ 60764 w 3946964"/>
              <a:gd name="connsiteY8" fmla="*/ 355359 h 1715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46964" h="1715277">
                <a:moveTo>
                  <a:pt x="60764" y="355359"/>
                </a:moveTo>
                <a:cubicBezTo>
                  <a:pt x="60764" y="229104"/>
                  <a:pt x="119571" y="199325"/>
                  <a:pt x="245826" y="199325"/>
                </a:cubicBezTo>
                <a:cubicBezTo>
                  <a:pt x="1417851" y="-375425"/>
                  <a:pt x="2517305" y="441219"/>
                  <a:pt x="3761902" y="784723"/>
                </a:cubicBezTo>
                <a:cubicBezTo>
                  <a:pt x="3888157" y="784723"/>
                  <a:pt x="3946964" y="966416"/>
                  <a:pt x="3946964" y="1092671"/>
                </a:cubicBezTo>
                <a:lnTo>
                  <a:pt x="3932449" y="1658718"/>
                </a:lnTo>
                <a:cubicBezTo>
                  <a:pt x="3932449" y="1784973"/>
                  <a:pt x="3844614" y="1660424"/>
                  <a:pt x="3718359" y="1660424"/>
                </a:cubicBezTo>
                <a:cubicBezTo>
                  <a:pt x="2497953" y="1423357"/>
                  <a:pt x="1538804" y="166938"/>
                  <a:pt x="100683" y="1140827"/>
                </a:cubicBezTo>
                <a:cubicBezTo>
                  <a:pt x="-25572" y="1140827"/>
                  <a:pt x="2707" y="1396004"/>
                  <a:pt x="2707" y="1269749"/>
                </a:cubicBezTo>
                <a:lnTo>
                  <a:pt x="60764" y="355359"/>
                </a:lnTo>
                <a:close/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Arrow 8"/>
          <p:cNvSpPr/>
          <p:nvPr/>
        </p:nvSpPr>
        <p:spPr>
          <a:xfrm rot="6843680">
            <a:off x="10500519" y="2794428"/>
            <a:ext cx="978408" cy="332232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5470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11" grpId="0" animBg="1"/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83DE1F8B-C43D-4B7A-8155-BEAC33AC1D49}"/>
              </a:ext>
            </a:extLst>
          </p:cNvPr>
          <p:cNvSpPr txBox="1"/>
          <p:nvPr/>
        </p:nvSpPr>
        <p:spPr>
          <a:xfrm>
            <a:off x="423975" y="1061621"/>
            <a:ext cx="11269885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smtClean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Mỗi cuốn sách có một tên gọi. Tên sách là hàng chữ lớn ở khoảng giữa bìa sách, thường chứa đựng rất nhiều ý nghĩa. Qua tên sách, em có thể biết được sách viết về điều gì.</a:t>
            </a:r>
          </a:p>
          <a:p>
            <a:pPr algn="just"/>
            <a:r>
              <a:rPr lang="en-US" sz="2800" smtClean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Người viết cuốn sách được gọi là tác giả. Tên tác giả thường được ghi vào phía trên của bìa sách.</a:t>
            </a:r>
          </a:p>
          <a:p>
            <a:pPr algn="just"/>
            <a:r>
              <a:rPr lang="en-US" sz="280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smtClean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Nơi các cuốn sách ra đời được gọi là nhà xuất bản. Tên nhà xuất bản thường được ghi ở phía dưới bài sách. </a:t>
            </a:r>
          </a:p>
          <a:p>
            <a:pPr algn="just"/>
            <a:r>
              <a:rPr lang="en-US" sz="280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smtClean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Phần lớn các cuốn sách đều có mục lục thể hiện các mục chính và vị trí của chúng trong cuốn sách. Mục lục thường được đặt ở ngay sau trang bìa, cũng có khi được đặt ở cuối sách.</a:t>
            </a:r>
          </a:p>
          <a:p>
            <a:pPr algn="just"/>
            <a:r>
              <a:rPr lang="en-US" sz="280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smtClean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Mỗi lần đọc một cuốn sách mới, đừng quên những điều này em nhé!</a:t>
            </a:r>
          </a:p>
          <a:p>
            <a:pPr algn="r"/>
            <a:r>
              <a:rPr lang="en-US" sz="2800" smtClean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(Nhật Huy)</a:t>
            </a:r>
            <a:endParaRPr lang="en-US" sz="2800" dirty="0">
              <a:solidFill>
                <a:srgbClr val="00206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C1E3D26-0FBF-489D-9BF9-77F94C02DE90}"/>
              </a:ext>
            </a:extLst>
          </p:cNvPr>
          <p:cNvSpPr txBox="1"/>
          <p:nvPr/>
        </p:nvSpPr>
        <p:spPr>
          <a:xfrm>
            <a:off x="895358" y="206514"/>
            <a:ext cx="103271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smtClean="0">
                <a:solidFill>
                  <a:schemeClr val="accent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CUỐN SÁCH CỦA EM</a:t>
            </a:r>
            <a:endParaRPr lang="en-US" sz="4000" b="1" dirty="0">
              <a:solidFill>
                <a:schemeClr val="accent6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3468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6" t="33160" r="89898" b="54167"/>
          <a:stretch/>
        </p:blipFill>
        <p:spPr bwMode="auto">
          <a:xfrm>
            <a:off x="119457" y="304800"/>
            <a:ext cx="1028700" cy="9270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1197849" y="304800"/>
            <a:ext cx="10750470" cy="731520"/>
            <a:chOff x="292250" y="915918"/>
            <a:chExt cx="10750470" cy="731520"/>
          </a:xfrm>
        </p:grpSpPr>
        <p:grpSp>
          <p:nvGrpSpPr>
            <p:cNvPr id="4" name="Group 3"/>
            <p:cNvGrpSpPr/>
            <p:nvPr/>
          </p:nvGrpSpPr>
          <p:grpSpPr>
            <a:xfrm>
              <a:off x="292250" y="915918"/>
              <a:ext cx="731520" cy="731520"/>
              <a:chOff x="3061467" y="1727884"/>
              <a:chExt cx="1197000" cy="1188720"/>
            </a:xfrm>
          </p:grpSpPr>
          <p:sp>
            <p:nvSpPr>
              <p:cNvPr id="6" name="Google Shape;418;p36"/>
              <p:cNvSpPr/>
              <p:nvPr/>
            </p:nvSpPr>
            <p:spPr>
              <a:xfrm>
                <a:off x="3065608" y="1727884"/>
                <a:ext cx="1188720" cy="1188720"/>
              </a:xfrm>
              <a:prstGeom prst="ellipse">
                <a:avLst/>
              </a:prstGeom>
              <a:solidFill>
                <a:srgbClr val="FF9999"/>
              </a:solidFill>
              <a:ln>
                <a:noFill/>
              </a:ln>
            </p:spPr>
            <p:txBody>
              <a:bodyPr spcFirstLastPara="1" wrap="square" lIns="121705" tIns="121705" rIns="121705" bIns="121705" anchor="ctr" anchorCtr="0">
                <a:noAutofit/>
              </a:bodyPr>
              <a:lstStyle/>
              <a:p>
                <a:pPr algn="just"/>
                <a:endParaRPr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endParaRPr>
              </a:p>
            </p:txBody>
          </p:sp>
          <p:sp>
            <p:nvSpPr>
              <p:cNvPr id="7" name="Google Shape;423;p36"/>
              <p:cNvSpPr txBox="1">
                <a:spLocks/>
              </p:cNvSpPr>
              <p:nvPr/>
            </p:nvSpPr>
            <p:spPr>
              <a:xfrm>
                <a:off x="3061467" y="1937044"/>
                <a:ext cx="1197000" cy="770400"/>
              </a:xfrm>
              <a:prstGeom prst="rect">
                <a:avLst/>
              </a:prstGeom>
            </p:spPr>
            <p:txBody>
              <a:bodyPr spcFirstLastPara="1" wrap="square" lIns="121705" tIns="121705" rIns="121705" bIns="12170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algn="just"/>
                <a:r>
                  <a:rPr lang="en" sz="5400" smtClean="0">
                    <a:solidFill>
                      <a:srgbClr val="002060"/>
                    </a:solidFill>
                    <a:latin typeface="Arial Rounded MT Bold" pitchFamily="34" charset="0"/>
                    <a:ea typeface="Arial-Rounded" pitchFamily="34" charset="0"/>
                    <a:cs typeface="Arial-Rounded" pitchFamily="34" charset="0"/>
                  </a:rPr>
                  <a:t>1</a:t>
                </a:r>
                <a:endParaRPr lang="en" sz="5400">
                  <a:solidFill>
                    <a:srgbClr val="002060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endParaRPr>
              </a:p>
            </p:txBody>
          </p:sp>
        </p:grpSp>
        <p:sp>
          <p:nvSpPr>
            <p:cNvPr id="5" name="TextBox 4"/>
            <p:cNvSpPr txBox="1"/>
            <p:nvPr/>
          </p:nvSpPr>
          <p:spPr>
            <a:xfrm>
              <a:off x="995274" y="971280"/>
              <a:ext cx="1004744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smtClean="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Xếp các từ ngữ sau vào nhóm thích hợp.</a:t>
              </a:r>
              <a:endParaRPr lang="en-US" sz="320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pic>
        <p:nvPicPr>
          <p:cNvPr id="2050" name="t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06" t="44584" r="66320" b="41562"/>
          <a:stretch/>
        </p:blipFill>
        <p:spPr bwMode="auto">
          <a:xfrm>
            <a:off x="823119" y="1333499"/>
            <a:ext cx="2645093" cy="13489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đ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86" t="59040" r="55540" b="27106"/>
          <a:stretch/>
        </p:blipFill>
        <p:spPr bwMode="auto">
          <a:xfrm>
            <a:off x="3109119" y="2438400"/>
            <a:ext cx="2645093" cy="13489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c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76" t="44397" r="43550" b="41749"/>
          <a:stretch/>
        </p:blipFill>
        <p:spPr bwMode="auto">
          <a:xfrm>
            <a:off x="4947127" y="1204219"/>
            <a:ext cx="2645093" cy="13489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" name="gh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55" t="58254" r="33878" b="29415"/>
          <a:stretch/>
        </p:blipFill>
        <p:spPr bwMode="auto">
          <a:xfrm>
            <a:off x="7285038" y="2438400"/>
            <a:ext cx="2124392" cy="12005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" name="b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635" t="47493" r="23098" b="40176"/>
          <a:stretch/>
        </p:blipFill>
        <p:spPr bwMode="auto">
          <a:xfrm>
            <a:off x="8900319" y="1333499"/>
            <a:ext cx="2124392" cy="12005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338999" y="5791200"/>
            <a:ext cx="4609663" cy="8382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Từ ngữ chỉ người, chỉ vật</a:t>
            </a:r>
            <a:endParaRPr lang="en-US" sz="3200">
              <a:solidFill>
                <a:srgbClr val="00206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6595487" y="5791200"/>
            <a:ext cx="4609663" cy="8382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Từ ngữ chỉ hoạt động</a:t>
            </a:r>
            <a:endParaRPr lang="en-US" sz="3200">
              <a:solidFill>
                <a:srgbClr val="00206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0426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2142E-6 -4.07407E-6 L 0.00405 0.4405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" y="220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0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9572E-6 4.81481E-6 L 0.2611 0.21273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49" y="10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977E-6 -2.59259E-6 L -0.21604 0.24838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02" y="12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092E-6 4.44444E-6 L 0.12709 0.22361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48" y="11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83699E-7 -4.44444E-6 L -0.41967 0.44028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990" y="220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995979" y="996861"/>
            <a:ext cx="10824139" cy="783501"/>
            <a:chOff x="294780" y="915918"/>
            <a:chExt cx="10824139" cy="783501"/>
          </a:xfrm>
        </p:grpSpPr>
        <p:grpSp>
          <p:nvGrpSpPr>
            <p:cNvPr id="4" name="Group 3"/>
            <p:cNvGrpSpPr/>
            <p:nvPr/>
          </p:nvGrpSpPr>
          <p:grpSpPr>
            <a:xfrm>
              <a:off x="294780" y="915918"/>
              <a:ext cx="748039" cy="731520"/>
              <a:chOff x="3065608" y="1727884"/>
              <a:chExt cx="1224031" cy="1188720"/>
            </a:xfrm>
          </p:grpSpPr>
          <p:sp>
            <p:nvSpPr>
              <p:cNvPr id="6" name="Google Shape;418;p36"/>
              <p:cNvSpPr/>
              <p:nvPr/>
            </p:nvSpPr>
            <p:spPr>
              <a:xfrm>
                <a:off x="3065608" y="1727884"/>
                <a:ext cx="1188720" cy="1188720"/>
              </a:xfrm>
              <a:prstGeom prst="ellipse">
                <a:avLst/>
              </a:prstGeom>
              <a:solidFill>
                <a:srgbClr val="FF9999"/>
              </a:solidFill>
              <a:ln>
                <a:noFill/>
              </a:ln>
            </p:spPr>
            <p:txBody>
              <a:bodyPr spcFirstLastPara="1" wrap="square" lIns="121705" tIns="121705" rIns="121705" bIns="121705" anchor="ctr" anchorCtr="0">
                <a:noAutofit/>
              </a:bodyPr>
              <a:lstStyle/>
              <a:p>
                <a:pPr algn="just"/>
                <a:endParaRPr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endParaRPr>
              </a:p>
            </p:txBody>
          </p:sp>
          <p:sp>
            <p:nvSpPr>
              <p:cNvPr id="7" name="Google Shape;423;p36"/>
              <p:cNvSpPr txBox="1">
                <a:spLocks/>
              </p:cNvSpPr>
              <p:nvPr/>
            </p:nvSpPr>
            <p:spPr>
              <a:xfrm>
                <a:off x="3092639" y="1937044"/>
                <a:ext cx="1197000" cy="770400"/>
              </a:xfrm>
              <a:prstGeom prst="rect">
                <a:avLst/>
              </a:prstGeom>
            </p:spPr>
            <p:txBody>
              <a:bodyPr spcFirstLastPara="1" wrap="square" lIns="121705" tIns="121705" rIns="121705" bIns="12170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algn="just"/>
                <a:r>
                  <a:rPr lang="en" sz="5400" smtClean="0">
                    <a:solidFill>
                      <a:srgbClr val="002060"/>
                    </a:solidFill>
                    <a:latin typeface="Arial Rounded MT Bold" pitchFamily="34" charset="0"/>
                    <a:ea typeface="Arial-Rounded" pitchFamily="34" charset="0"/>
                    <a:cs typeface="Arial-Rounded" pitchFamily="34" charset="0"/>
                  </a:rPr>
                  <a:t>2</a:t>
                </a:r>
                <a:endParaRPr lang="en" sz="5400">
                  <a:solidFill>
                    <a:srgbClr val="002060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endParaRPr>
              </a:p>
            </p:txBody>
          </p:sp>
        </p:grpSp>
        <p:sp>
          <p:nvSpPr>
            <p:cNvPr id="5" name="TextBox 4"/>
            <p:cNvSpPr txBox="1"/>
            <p:nvPr/>
          </p:nvSpPr>
          <p:spPr>
            <a:xfrm>
              <a:off x="1071473" y="991533"/>
              <a:ext cx="1004744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smtClean="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Nói tiếp để hoàn thành câu.</a:t>
              </a:r>
              <a:endParaRPr lang="en-US" sz="400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12" name="a"/>
          <p:cNvSpPr txBox="1"/>
          <p:nvPr/>
        </p:nvSpPr>
        <p:spPr>
          <a:xfrm>
            <a:off x="1454299" y="2209800"/>
            <a:ext cx="88282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smtClean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a. Tên sách được đặt ở (…).</a:t>
            </a:r>
            <a:endParaRPr lang="en-US" sz="4000">
              <a:solidFill>
                <a:srgbClr val="00206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3" name="a"/>
          <p:cNvSpPr txBox="1"/>
          <p:nvPr/>
        </p:nvSpPr>
        <p:spPr>
          <a:xfrm>
            <a:off x="1454299" y="3352800"/>
            <a:ext cx="88282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smtClean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b. Tên tác giả được đặt ở (…).</a:t>
            </a:r>
            <a:endParaRPr lang="en-US" sz="4000">
              <a:solidFill>
                <a:srgbClr val="00206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4" name="a"/>
          <p:cNvSpPr txBox="1"/>
          <p:nvPr/>
        </p:nvSpPr>
        <p:spPr>
          <a:xfrm>
            <a:off x="1432719" y="2212836"/>
            <a:ext cx="10387399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4000" smtClean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a. Tên sách được đặt ở khoảng giữa bìa sách.</a:t>
            </a:r>
            <a:endParaRPr lang="en-US" sz="4000">
              <a:solidFill>
                <a:srgbClr val="00206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6" name="a"/>
          <p:cNvSpPr txBox="1"/>
          <p:nvPr/>
        </p:nvSpPr>
        <p:spPr>
          <a:xfrm>
            <a:off x="1471999" y="3352800"/>
            <a:ext cx="10387399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400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b. Tên tác giả được đặt ở </a:t>
            </a:r>
            <a:r>
              <a:rPr lang="en-US" sz="4000" smtClean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phía trên của bìa sách.</a:t>
            </a:r>
            <a:endParaRPr lang="en-US" sz="4000">
              <a:solidFill>
                <a:srgbClr val="00206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5751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68"/>
          <a:stretch/>
        </p:blipFill>
        <p:spPr>
          <a:xfrm>
            <a:off x="2134224" y="-572814"/>
            <a:ext cx="7840407" cy="7278414"/>
          </a:xfrm>
          <a:prstGeom prst="rect">
            <a:avLst/>
          </a:prstGeom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2723746" y="1408385"/>
            <a:ext cx="6411885" cy="1143000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algn="ctr" defTabSz="1217249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dirty="0" err="1" smtClean="0">
                <a:solidFill>
                  <a:srgbClr val="00206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Vận</a:t>
            </a:r>
            <a:r>
              <a:rPr lang="en-US" sz="6000" dirty="0" smtClean="0">
                <a:solidFill>
                  <a:srgbClr val="00206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6000" dirty="0" err="1" smtClean="0">
                <a:solidFill>
                  <a:srgbClr val="00206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dụng</a:t>
            </a:r>
            <a:r>
              <a:rPr lang="en-US" sz="6000" dirty="0" smtClean="0">
                <a:solidFill>
                  <a:srgbClr val="00206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, </a:t>
            </a:r>
            <a:r>
              <a:rPr lang="en-US" sz="6000" dirty="0" err="1" smtClean="0">
                <a:solidFill>
                  <a:srgbClr val="00206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trải</a:t>
            </a:r>
            <a:r>
              <a:rPr lang="en-US" sz="6000" dirty="0" smtClean="0">
                <a:solidFill>
                  <a:srgbClr val="00206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6000" dirty="0" err="1" smtClean="0">
                <a:solidFill>
                  <a:srgbClr val="00206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nghiệm</a:t>
            </a:r>
            <a:endParaRPr lang="en-US" sz="6000" dirty="0">
              <a:solidFill>
                <a:srgbClr val="002060"/>
              </a:solidFill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8575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Trang Sách Em Yêu - Bé Tường Vy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018" y="0"/>
            <a:ext cx="12138819" cy="6828685"/>
          </a:xfrm>
        </p:spPr>
      </p:pic>
    </p:spTree>
    <p:extLst>
      <p:ext uri="{BB962C8B-B14F-4D97-AF65-F5344CB8AC3E}">
        <p14:creationId xmlns:p14="http://schemas.microsoft.com/office/powerpoint/2010/main" val="2544817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14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ổng thông tin điện tử trường THPT Cao Bá Quát - Quốc Oa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4172" y="162116"/>
            <a:ext cx="4635257" cy="6477000"/>
          </a:xfrm>
          <a:prstGeom prst="rect">
            <a:avLst/>
          </a:prstGeom>
          <a:noFill/>
          <a:ln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1197253" y="1619632"/>
            <a:ext cx="3503851" cy="8382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smtClean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Tên sách</a:t>
            </a:r>
            <a:endParaRPr lang="en-US" sz="4400">
              <a:solidFill>
                <a:srgbClr val="00206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163122" y="3172016"/>
            <a:ext cx="3503851" cy="8382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smtClean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Tác giả</a:t>
            </a:r>
            <a:endParaRPr lang="en-US" sz="4400">
              <a:solidFill>
                <a:srgbClr val="00206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128991" y="4724400"/>
            <a:ext cx="3503851" cy="8382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smtClean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Nhà xuất bản</a:t>
            </a:r>
            <a:endParaRPr lang="en-US" sz="4400">
              <a:solidFill>
                <a:srgbClr val="00206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cxnSp>
        <p:nvCxnSpPr>
          <p:cNvPr id="7" name="Straight Arrow Connector 6"/>
          <p:cNvCxnSpPr>
            <a:stCxn id="4" idx="3"/>
          </p:cNvCxnSpPr>
          <p:nvPr/>
        </p:nvCxnSpPr>
        <p:spPr>
          <a:xfrm>
            <a:off x="4701104" y="2038732"/>
            <a:ext cx="1684615" cy="247268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4666973" y="1219200"/>
            <a:ext cx="1718746" cy="2371916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4632842" y="5167408"/>
            <a:ext cx="1981477" cy="852392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76642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7758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75" t="84400"/>
          <a:stretch/>
        </p:blipFill>
        <p:spPr>
          <a:xfrm flipV="1">
            <a:off x="405396" y="-96168"/>
            <a:ext cx="11801917" cy="1925135"/>
          </a:xfrm>
          <a:prstGeom prst="rect">
            <a:avLst/>
          </a:prstGeom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3872" y="2679873"/>
            <a:ext cx="10297879" cy="15619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-2048369" y="-1738723"/>
            <a:ext cx="5701198" cy="3982120"/>
            <a:chOff x="-3782475" y="-1860243"/>
            <a:chExt cx="4286503" cy="2986590"/>
          </a:xfrm>
        </p:grpSpPr>
        <p:sp>
          <p:nvSpPr>
            <p:cNvPr id="11" name="Oval 10"/>
            <p:cNvSpPr/>
            <p:nvPr/>
          </p:nvSpPr>
          <p:spPr>
            <a:xfrm>
              <a:off x="-3782475" y="-1860243"/>
              <a:ext cx="4286503" cy="2986590"/>
            </a:xfrm>
            <a:prstGeom prst="ellipse">
              <a:avLst/>
            </a:prstGeom>
            <a:solidFill>
              <a:srgbClr val="778D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-2994971" y="-1498365"/>
              <a:ext cx="3092023" cy="2597159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>
              <a:off x="-2816609" y="-1226468"/>
              <a:ext cx="2761261" cy="2308560"/>
            </a:xfrm>
            <a:prstGeom prst="ellipse">
              <a:avLst/>
            </a:prstGeom>
            <a:solidFill>
              <a:srgbClr val="FCFF8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241941" y="475222"/>
            <a:ext cx="2563006" cy="1107780"/>
          </a:xfrm>
          <a:prstGeom prst="rect">
            <a:avLst/>
          </a:prstGeom>
          <a:noFill/>
        </p:spPr>
        <p:txBody>
          <a:bodyPr wrap="square" lIns="121709" tIns="60853" rIns="121709" bIns="60853" rtlCol="0">
            <a:spAutoFit/>
          </a:bodyPr>
          <a:lstStyle/>
          <a:p>
            <a:r>
              <a:rPr lang="en-US" sz="4800" b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Tuần </a:t>
            </a:r>
            <a:r>
              <a:rPr lang="en-US" sz="6400" b="1" smtClean="0">
                <a:latin typeface="Akronism" pitchFamily="2" charset="0"/>
                <a:ea typeface="Arabia" pitchFamily="2" charset="0"/>
                <a:cs typeface="Arabia" pitchFamily="2" charset="0"/>
              </a:rPr>
              <a:t>8</a:t>
            </a:r>
            <a:endParaRPr lang="en-US" sz="6400" b="1">
              <a:latin typeface="Akronism" pitchFamily="2" charset="0"/>
              <a:ea typeface="Arabia" pitchFamily="2" charset="0"/>
              <a:cs typeface="Arabia" pitchFamily="2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670719" y="2413000"/>
            <a:ext cx="1861301" cy="1828800"/>
            <a:chOff x="1212273" y="1084984"/>
            <a:chExt cx="992332" cy="992332"/>
          </a:xfrm>
        </p:grpSpPr>
        <p:sp>
          <p:nvSpPr>
            <p:cNvPr id="16" name="Oval 15"/>
            <p:cNvSpPr/>
            <p:nvPr/>
          </p:nvSpPr>
          <p:spPr>
            <a:xfrm>
              <a:off x="1212273" y="1084984"/>
              <a:ext cx="992332" cy="992332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/>
            <p:cNvSpPr/>
            <p:nvPr/>
          </p:nvSpPr>
          <p:spPr>
            <a:xfrm>
              <a:off x="1252971" y="1095375"/>
              <a:ext cx="914400" cy="914400"/>
            </a:xfrm>
            <a:prstGeom prst="ellipse">
              <a:avLst/>
            </a:prstGeom>
            <a:solidFill>
              <a:srgbClr val="0083E6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790221" y="2479702"/>
            <a:ext cx="1579625" cy="1764585"/>
          </a:xfrm>
          <a:prstGeom prst="rect">
            <a:avLst/>
          </a:prstGeom>
          <a:noFill/>
        </p:spPr>
        <p:txBody>
          <a:bodyPr wrap="square" lIns="121709" tIns="60853" rIns="121709" bIns="60853" rtlCol="0">
            <a:spAutoFit/>
          </a:bodyPr>
          <a:lstStyle/>
          <a:p>
            <a:pPr algn="ctr"/>
            <a:r>
              <a:rPr lang="en-US" sz="53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Bài </a:t>
            </a:r>
          </a:p>
          <a:p>
            <a:pPr algn="ctr"/>
            <a:r>
              <a:rPr lang="en-US" sz="5300" smtClean="0">
                <a:solidFill>
                  <a:schemeClr val="bg1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rPr>
              <a:t>15</a:t>
            </a:r>
            <a:endParaRPr lang="en-US" sz="5300">
              <a:solidFill>
                <a:schemeClr val="bg1"/>
              </a:solidFill>
              <a:latin typeface="Arial Rounded MT Bol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366930" y="2891871"/>
            <a:ext cx="7924172" cy="953891"/>
          </a:xfrm>
          <a:prstGeom prst="rect">
            <a:avLst/>
          </a:prstGeom>
          <a:noFill/>
        </p:spPr>
        <p:txBody>
          <a:bodyPr wrap="square" lIns="121709" tIns="60853" rIns="121709" bIns="60853" rtlCol="0">
            <a:spAutoFit/>
          </a:bodyPr>
          <a:lstStyle/>
          <a:p>
            <a:pPr algn="ctr"/>
            <a:r>
              <a:rPr lang="en-US" sz="5400" b="1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CUỐN SÁCH CỦA EM</a:t>
            </a:r>
            <a:endParaRPr lang="en-US" sz="5400" b="1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214606" y="4572000"/>
            <a:ext cx="5399891" cy="1754312"/>
          </a:xfrm>
          <a:prstGeom prst="rect">
            <a:avLst/>
          </a:prstGeom>
          <a:noFill/>
        </p:spPr>
        <p:txBody>
          <a:bodyPr wrap="square" lIns="91428" tIns="45713" rIns="91428" bIns="45713" rtlCol="0">
            <a:spAutoFit/>
          </a:bodyPr>
          <a:lstStyle/>
          <a:p>
            <a:pPr algn="ctr"/>
            <a:r>
              <a:rPr lang="en-US" sz="54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Tiết </a:t>
            </a:r>
            <a:r>
              <a:rPr lang="en-US" sz="540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1, 2</a:t>
            </a:r>
          </a:p>
          <a:p>
            <a:pPr algn="ctr"/>
            <a:r>
              <a:rPr lang="en-US" sz="540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</a:t>
            </a:r>
          </a:p>
        </p:txBody>
      </p:sp>
    </p:spTree>
    <p:extLst>
      <p:ext uri="{BB962C8B-B14F-4D97-AF65-F5344CB8AC3E}">
        <p14:creationId xmlns:p14="http://schemas.microsoft.com/office/powerpoint/2010/main" val="2977045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365919" y="1981199"/>
            <a:ext cx="11372813" cy="1354001"/>
          </a:xfrm>
          <a:prstGeom prst="rect">
            <a:avLst/>
          </a:prstGeom>
          <a:noFill/>
        </p:spPr>
        <p:txBody>
          <a:bodyPr wrap="square" lIns="121709" tIns="60853" rIns="121709" bIns="60853" rtlCol="0">
            <a:spAutoFit/>
          </a:bodyPr>
          <a:lstStyle/>
          <a:p>
            <a:pPr algn="ctr"/>
            <a:r>
              <a:rPr lang="en-US" sz="4000" b="1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Tiếng Việt:</a:t>
            </a:r>
          </a:p>
          <a:p>
            <a:r>
              <a:rPr lang="en-US" sz="4000" b="1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Bài 15: Cuốn sách của em ( Tiết 1, 2 )</a:t>
            </a:r>
            <a:endParaRPr lang="en-US" sz="4000" b="1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30286" y="605135"/>
            <a:ext cx="113084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Thứ</a:t>
            </a:r>
            <a:r>
              <a:rPr lang="en-US" sz="5400" dirty="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hai</a:t>
            </a:r>
            <a:r>
              <a:rPr lang="en-US" sz="5400" dirty="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ngày</a:t>
            </a:r>
            <a:r>
              <a:rPr lang="en-US" sz="5400" dirty="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24 </a:t>
            </a:r>
            <a:r>
              <a:rPr lang="en-US" sz="5400" dirty="0" err="1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tháng</a:t>
            </a:r>
            <a:r>
              <a:rPr lang="en-US" sz="5400" dirty="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10 </a:t>
            </a:r>
            <a:r>
              <a:rPr lang="en-US" sz="5400" dirty="0" err="1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năm</a:t>
            </a:r>
            <a:r>
              <a:rPr lang="en-US" sz="5400" dirty="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2022</a:t>
            </a:r>
            <a:endParaRPr lang="en-US" sz="5400" dirty="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7635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918938" y="1981200"/>
            <a:ext cx="485718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smtClean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Quan sát bìa sách bên và cho biết thông tin có trên bìa sách.</a:t>
            </a:r>
            <a:endParaRPr lang="en-US" sz="3600">
              <a:solidFill>
                <a:srgbClr val="00206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7" t="48301" r="82229" b="39418"/>
          <a:stretch/>
        </p:blipFill>
        <p:spPr bwMode="auto">
          <a:xfrm>
            <a:off x="994565" y="1082842"/>
            <a:ext cx="1455149" cy="8983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AutoShape 2" descr="Thế giới động vật kì diệu quanh bé - Các con vật được sinh ra và lớn lên  như thế nào ? - AD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4" descr="Thế giới động vật kì diệu quanh bé - Các con vật được sinh ra và lớn lên  như thế nào ? - ADC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0" name="Picture 6" descr="Thế giới động vật kì diệu quanh bé – Chúng tớ được sinh ra và lớn lên như  thế nào?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4319" y="160338"/>
            <a:ext cx="4408824" cy="6451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52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83DE1F8B-C43D-4B7A-8155-BEAC33AC1D49}"/>
              </a:ext>
            </a:extLst>
          </p:cNvPr>
          <p:cNvSpPr txBox="1"/>
          <p:nvPr/>
        </p:nvSpPr>
        <p:spPr>
          <a:xfrm>
            <a:off x="423975" y="1061621"/>
            <a:ext cx="11269885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smtClean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Mỗi cuốn sách có một tên gọi. Tên sách là hàng chữ lớn ở khoảng giữa bìa sách, thường chứa đựng rất nhiều ý nghĩa. Qua tên sách, em có thể biết được sách viết về điều gì.</a:t>
            </a:r>
          </a:p>
          <a:p>
            <a:pPr algn="just"/>
            <a:r>
              <a:rPr lang="en-US" sz="2800" smtClean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Người viết cuốn sách được gọi là tác giả. Tên tác giả thường được ghi vào phía trên của bìa sách.</a:t>
            </a:r>
          </a:p>
          <a:p>
            <a:pPr algn="just"/>
            <a:r>
              <a:rPr lang="en-US" sz="280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smtClean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Nơi các cuốn sách ra đời được gọi là nhà xuất bản. Tên nhà xuất bản thường được ghi ở phía dưới bài sách. </a:t>
            </a:r>
          </a:p>
          <a:p>
            <a:pPr algn="just"/>
            <a:r>
              <a:rPr lang="en-US" sz="280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smtClean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Phần lớn các cuốn sách đều có mục lục thể hiện các mục chính và vị trí của chúng trong cuốn sách. Mục lục thường được đặt ở ngay sau trang bìa, cũng có khi được đặt ở cuối sách.</a:t>
            </a:r>
          </a:p>
          <a:p>
            <a:pPr algn="just"/>
            <a:r>
              <a:rPr lang="en-US" sz="280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smtClean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Mỗi lần đọc một cuốn sách mới, đừng quên những điều này em nhé!</a:t>
            </a:r>
          </a:p>
          <a:p>
            <a:pPr algn="r"/>
            <a:r>
              <a:rPr lang="en-US" sz="2800" smtClean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(Nhật Huy)</a:t>
            </a:r>
            <a:endParaRPr lang="en-US" sz="2800" dirty="0">
              <a:solidFill>
                <a:srgbClr val="00206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C1E3D26-0FBF-489D-9BF9-77F94C02DE90}"/>
              </a:ext>
            </a:extLst>
          </p:cNvPr>
          <p:cNvSpPr txBox="1"/>
          <p:nvPr/>
        </p:nvSpPr>
        <p:spPr>
          <a:xfrm>
            <a:off x="895358" y="206514"/>
            <a:ext cx="103271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smtClean="0">
                <a:solidFill>
                  <a:schemeClr val="accent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CUỐN SÁCH CỦA EM</a:t>
            </a:r>
            <a:endParaRPr lang="en-US" sz="4000" b="1" dirty="0">
              <a:solidFill>
                <a:schemeClr val="accent6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cxnSp>
        <p:nvCxnSpPr>
          <p:cNvPr id="19" name="Straight Connector 18"/>
          <p:cNvCxnSpPr/>
          <p:nvPr/>
        </p:nvCxnSpPr>
        <p:spPr>
          <a:xfrm>
            <a:off x="5798814" y="4524828"/>
            <a:ext cx="111833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23661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3DE1F8B-C43D-4B7A-8155-BEAC33AC1D49}"/>
              </a:ext>
            </a:extLst>
          </p:cNvPr>
          <p:cNvSpPr txBox="1"/>
          <p:nvPr/>
        </p:nvSpPr>
        <p:spPr>
          <a:xfrm>
            <a:off x="732177" y="1061621"/>
            <a:ext cx="10961683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smtClean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Mỗi cuốn sách có một tên gọi. Tên sách là hàng chữ lớn ở khoảng giữa bìa sách, thường chứa đựng rất nhiều ý nghĩa. Qua tên sách, em có thể biết được sách viết về điều gì.</a:t>
            </a:r>
          </a:p>
          <a:p>
            <a:pPr algn="just"/>
            <a:r>
              <a:rPr lang="en-US" sz="2800" smtClean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Người viết cuốn sách được gọi là tác giả. Tên tác giả thường được ghi vào phía trên của bìa sách.</a:t>
            </a:r>
          </a:p>
          <a:p>
            <a:pPr algn="just"/>
            <a:r>
              <a:rPr lang="en-US" sz="280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smtClean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Nơi các cuốn sách ra đời được gọi là nhà xuất bản. Tên nhà xuất bản thường được ghi ở phía dưới bài sách. </a:t>
            </a:r>
          </a:p>
          <a:p>
            <a:pPr algn="just"/>
            <a:r>
              <a:rPr lang="en-US" sz="280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smtClean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Phần lớn các cuốn sách đều có mục lục thể hiện các mục chính và vị trí của chúng trong cuốn sách. Mục lục thường được đặt ở ngay sau trang bìa, cũng có khi được đặt ở cuối sách.</a:t>
            </a:r>
          </a:p>
          <a:p>
            <a:pPr algn="just"/>
            <a:r>
              <a:rPr lang="en-US" sz="280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smtClean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Mỗi lần đọc một cuốn sách mới, đừng quên những điều này em nhé!</a:t>
            </a:r>
          </a:p>
          <a:p>
            <a:pPr algn="r"/>
            <a:r>
              <a:rPr lang="en-US" sz="2800" smtClean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(Nhật Huy)</a:t>
            </a:r>
            <a:endParaRPr lang="en-US" sz="2800" dirty="0">
              <a:solidFill>
                <a:srgbClr val="00206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C1E3D26-0FBF-489D-9BF9-77F94C02DE90}"/>
              </a:ext>
            </a:extLst>
          </p:cNvPr>
          <p:cNvSpPr txBox="1"/>
          <p:nvPr/>
        </p:nvSpPr>
        <p:spPr>
          <a:xfrm>
            <a:off x="1049459" y="206514"/>
            <a:ext cx="103271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smtClean="0">
                <a:solidFill>
                  <a:schemeClr val="accent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CUỐN SÁCH CỦA EM</a:t>
            </a:r>
            <a:endParaRPr lang="en-US" sz="4000" b="1" dirty="0">
              <a:solidFill>
                <a:schemeClr val="accent6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3DE1F8B-C43D-4B7A-8155-BEAC33AC1D49}"/>
              </a:ext>
            </a:extLst>
          </p:cNvPr>
          <p:cNvSpPr txBox="1"/>
          <p:nvPr/>
        </p:nvSpPr>
        <p:spPr>
          <a:xfrm>
            <a:off x="834236" y="1061621"/>
            <a:ext cx="10961683" cy="526297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vi-VN" sz="280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smtClean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</a:t>
            </a:r>
            <a:r>
              <a:rPr lang="en-US" sz="280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Mỗi cuốn sách có một tên gọi. Tên sách là hàng chữ lớn ở khoảng giữa bìa sách, thường chứa đựng rất nhiều ý nghĩa. Qua tên sách, em có thể biết được sách viết về điều gì.</a:t>
            </a:r>
          </a:p>
          <a:p>
            <a:pPr algn="just"/>
            <a:r>
              <a:rPr lang="en-US" sz="2800" smtClean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</a:t>
            </a:r>
            <a:r>
              <a:rPr lang="en-US" sz="2800" smtClean="0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Người viết cuốn sách được gọi là tác giả. Tên tác giả thường được ghi vào phía trên của bìa sách.</a:t>
            </a:r>
          </a:p>
          <a:p>
            <a:pPr algn="just"/>
            <a:r>
              <a:rPr lang="en-US" sz="2800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smtClean="0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Nơi các cuốn sách ra đời được gọi là nhà xuất bản. Tên nhà xuất bản thường được ghi ở phía dưới bìa sách. </a:t>
            </a:r>
          </a:p>
          <a:p>
            <a:pPr algn="just"/>
            <a:r>
              <a:rPr lang="en-US" sz="2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Phần lớn các cuốn sách đều có mục lục thể hiện các mục chính và vị trí của chúng trong cuốn sách. Mục lục thường được đặt ở ngay sau trang bìa, cũng có khi được đặt ở cuối sách.</a:t>
            </a:r>
          </a:p>
          <a:p>
            <a:pPr algn="just"/>
            <a:r>
              <a:rPr lang="en-US" sz="2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Mỗi lần đọc một cuốn sách mới, đừng quên những điều này em nhé!</a:t>
            </a:r>
          </a:p>
          <a:p>
            <a:pPr algn="r"/>
            <a:r>
              <a:rPr lang="en-US" sz="2800" smtClean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(Nhật Huy)</a:t>
            </a:r>
            <a:endParaRPr lang="en-US" sz="2800" dirty="0">
              <a:solidFill>
                <a:srgbClr val="00206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34236" y="914400"/>
            <a:ext cx="685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(1)</a:t>
            </a:r>
            <a:endParaRPr lang="en-US" sz="3200" b="1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67668" y="2207061"/>
            <a:ext cx="685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(2)</a:t>
            </a:r>
            <a:endParaRPr lang="en-US" sz="3200" b="1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67668" y="3973442"/>
            <a:ext cx="685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(3)</a:t>
            </a:r>
            <a:endParaRPr lang="en-US" sz="3200" b="1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7055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5" grpId="0"/>
      <p:bldP spid="7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874;p79"/>
          <p:cNvSpPr txBox="1"/>
          <p:nvPr/>
        </p:nvSpPr>
        <p:spPr>
          <a:xfrm>
            <a:off x="975519" y="3252221"/>
            <a:ext cx="10972800" cy="90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/>
          <a:p>
            <a:pPr algn="just"/>
            <a:r>
              <a:rPr lang="en-US" sz="440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Tên sách là hàng chữ lớn ở khoảng giữa bìa sách, thường chứa đựng rất nhiều ý nghĩa.</a:t>
            </a:r>
            <a:endParaRPr lang="vi-VN" sz="4400">
              <a:solidFill>
                <a:srgbClr val="00206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3185319" y="917254"/>
            <a:ext cx="6084504" cy="2092378"/>
            <a:chOff x="4521559" y="4495800"/>
            <a:chExt cx="6084504" cy="2092378"/>
          </a:xfrm>
        </p:grpSpPr>
        <p:sp>
          <p:nvSpPr>
            <p:cNvPr id="4" name="Rounded Rectangular Callout 3"/>
            <p:cNvSpPr/>
            <p:nvPr/>
          </p:nvSpPr>
          <p:spPr>
            <a:xfrm>
              <a:off x="5523274" y="4495800"/>
              <a:ext cx="4849091" cy="1219200"/>
            </a:xfrm>
            <a:prstGeom prst="wedgeRoundRectCallout">
              <a:avLst>
                <a:gd name="adj1" fmla="val -58442"/>
                <a:gd name="adj2" fmla="val 37500"/>
                <a:gd name="adj3" fmla="val 16667"/>
              </a:avLst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" name="Group 4"/>
            <p:cNvGrpSpPr/>
            <p:nvPr/>
          </p:nvGrpSpPr>
          <p:grpSpPr>
            <a:xfrm>
              <a:off x="4521559" y="4506895"/>
              <a:ext cx="6084504" cy="2081283"/>
              <a:chOff x="4521559" y="4506895"/>
              <a:chExt cx="6084504" cy="2081283"/>
            </a:xfrm>
          </p:grpSpPr>
          <p:pic>
            <p:nvPicPr>
              <p:cNvPr id="6" name="Picture 5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8327" t="3036" r="11970" b="50000"/>
              <a:stretch/>
            </p:blipFill>
            <p:spPr>
              <a:xfrm>
                <a:off x="4521559" y="5218532"/>
                <a:ext cx="802840" cy="1369646"/>
              </a:xfrm>
              <a:prstGeom prst="rect">
                <a:avLst/>
              </a:prstGeom>
            </p:spPr>
          </p:pic>
          <p:sp>
            <p:nvSpPr>
              <p:cNvPr id="7" name="TextBox 6"/>
              <p:cNvSpPr txBox="1"/>
              <p:nvPr/>
            </p:nvSpPr>
            <p:spPr>
              <a:xfrm>
                <a:off x="5325997" y="4506895"/>
                <a:ext cx="5280066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 smtClean="0">
                    <a:solidFill>
                      <a:srgbClr val="002060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Chúng mình </a:t>
                </a:r>
              </a:p>
              <a:p>
                <a:pPr algn="ctr"/>
                <a:r>
                  <a:rPr lang="en-US" sz="3600" smtClean="0">
                    <a:solidFill>
                      <a:srgbClr val="002060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luyện đọc câu dài.</a:t>
                </a:r>
                <a:endParaRPr lang="en-US" sz="360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endParaRPr>
              </a:p>
            </p:txBody>
          </p:sp>
        </p:grpSp>
      </p:grpSp>
      <p:cxnSp>
        <p:nvCxnSpPr>
          <p:cNvPr id="8" name="Straight Connector 7"/>
          <p:cNvCxnSpPr/>
          <p:nvPr/>
        </p:nvCxnSpPr>
        <p:spPr>
          <a:xfrm flipH="1">
            <a:off x="3306109" y="3427380"/>
            <a:ext cx="64519" cy="55568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6786071" y="4087718"/>
            <a:ext cx="64519" cy="55568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2423319" y="4158221"/>
            <a:ext cx="64519" cy="55568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11033919" y="4102620"/>
            <a:ext cx="64519" cy="55568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11098438" y="4102620"/>
            <a:ext cx="64519" cy="55568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19875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4069" y="2667000"/>
            <a:ext cx="4286849" cy="3134163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2728118" y="168947"/>
            <a:ext cx="6705600" cy="3964903"/>
            <a:chOff x="2728118" y="168947"/>
            <a:chExt cx="6705600" cy="3964903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>
                          <a14:foregroundMark x1="28300" y1="32778" x2="40300" y2="3027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136" r="21478"/>
            <a:stretch/>
          </p:blipFill>
          <p:spPr>
            <a:xfrm>
              <a:off x="2728118" y="168947"/>
              <a:ext cx="6705600" cy="3964903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5128419" y="495300"/>
              <a:ext cx="3803622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Luyện đọc</a:t>
              </a:r>
            </a:p>
            <a:p>
              <a:pPr algn="ctr"/>
              <a:r>
                <a:rPr lang="en-US" sz="440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toàn bài</a:t>
              </a:r>
              <a:endParaRPr lang="en-US" sz="440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32399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1426</TotalTime>
  <Words>1533</Words>
  <Application>Microsoft Office PowerPoint</Application>
  <PresentationFormat>Custom</PresentationFormat>
  <Paragraphs>129</Paragraphs>
  <Slides>21</Slides>
  <Notes>11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Akronism</vt:lpstr>
      <vt:lpstr>Arabia</vt:lpstr>
      <vt:lpstr>Arial</vt:lpstr>
      <vt:lpstr>Arial Rounded MT Bold</vt:lpstr>
      <vt:lpstr>Arial-Rounded</vt:lpstr>
      <vt:lpstr>Calibri</vt:lpstr>
      <vt:lpstr>Quicksand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THIA</cp:lastModifiedBy>
  <cp:revision>176</cp:revision>
  <dcterms:created xsi:type="dcterms:W3CDTF">2020-09-01T15:19:38Z</dcterms:created>
  <dcterms:modified xsi:type="dcterms:W3CDTF">2022-10-27T02:07:59Z</dcterms:modified>
</cp:coreProperties>
</file>